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4"/>
    <p:sldMasterId id="2147483668" r:id="rId5"/>
    <p:sldMasterId id="2147483680" r:id="rId6"/>
    <p:sldMasterId id="2147483692" r:id="rId7"/>
  </p:sldMasterIdLst>
  <p:notesMasterIdLst>
    <p:notesMasterId r:id="rId21"/>
  </p:notesMasterIdLst>
  <p:handoutMasterIdLst>
    <p:handoutMasterId r:id="rId22"/>
  </p:handoutMasterIdLst>
  <p:sldIdLst>
    <p:sldId id="271" r:id="rId8"/>
    <p:sldId id="278" r:id="rId9"/>
    <p:sldId id="258" r:id="rId10"/>
    <p:sldId id="273" r:id="rId11"/>
    <p:sldId id="279" r:id="rId12"/>
    <p:sldId id="274" r:id="rId13"/>
    <p:sldId id="263" r:id="rId14"/>
    <p:sldId id="275" r:id="rId15"/>
    <p:sldId id="276" r:id="rId16"/>
    <p:sldId id="262" r:id="rId17"/>
    <p:sldId id="257" r:id="rId18"/>
    <p:sldId id="277" r:id="rId19"/>
    <p:sldId id="259" r:id="rId2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9" orient="horz" pos="169">
          <p15:clr>
            <a:srgbClr val="A4A3A4"/>
          </p15:clr>
        </p15:guide>
        <p15:guide id="10" pos="2880">
          <p15:clr>
            <a:srgbClr val="A4A3A4"/>
          </p15:clr>
        </p15:guide>
        <p15:guide id="11" pos="198" userDrawn="1">
          <p15:clr>
            <a:srgbClr val="A4A3A4"/>
          </p15:clr>
        </p15:guide>
        <p15:guide id="12" pos="5562" userDrawn="1">
          <p15:clr>
            <a:srgbClr val="A4A3A4"/>
          </p15:clr>
        </p15:guide>
        <p15:guide id="13" orient="horz" pos="637" userDrawn="1">
          <p15:clr>
            <a:srgbClr val="A4A3A4"/>
          </p15:clr>
        </p15:guide>
        <p15:guide id="14" orient="horz" pos="746" userDrawn="1">
          <p15:clr>
            <a:srgbClr val="A4A3A4"/>
          </p15:clr>
        </p15:guide>
        <p15:guide id="15" orient="horz" pos="1619" userDrawn="1">
          <p15:clr>
            <a:srgbClr val="A4A3A4"/>
          </p15:clr>
        </p15:guide>
        <p15:guide id="16" orient="horz" pos="2866"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1AB5994-A57D-429F-F1AB-3FAC5120E330}" name="DELAHAYE Jérôme OWF/DMWF" initials="DJO" userId="S::jerome.delahaye@orange.com::e13b2838-3e2e-45e3-83ea-204978a8591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900"/>
    <a:srgbClr val="FFD200"/>
    <a:srgbClr val="000000"/>
    <a:srgbClr val="FFFFFF"/>
    <a:srgbClr val="A885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5B1FAD-42D2-439C-BC86-7D4E2D33029F}" v="4" dt="2022-12-02T14:31:19.4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31" autoAdjust="0"/>
    <p:restoredTop sz="94222" autoAdjust="0"/>
  </p:normalViewPr>
  <p:slideViewPr>
    <p:cSldViewPr showGuides="1">
      <p:cViewPr varScale="1">
        <p:scale>
          <a:sx n="137" d="100"/>
          <a:sy n="137" d="100"/>
        </p:scale>
        <p:origin x="1188" y="96"/>
      </p:cViewPr>
      <p:guideLst>
        <p:guide orient="horz" pos="169"/>
        <p:guide pos="2880"/>
        <p:guide pos="198"/>
        <p:guide pos="5562"/>
        <p:guide orient="horz" pos="637"/>
        <p:guide orient="horz" pos="746"/>
        <p:guide orient="horz" pos="1619"/>
        <p:guide orient="horz" pos="2866"/>
      </p:guideLst>
    </p:cSldViewPr>
  </p:slideViewPr>
  <p:outlineViewPr>
    <p:cViewPr>
      <p:scale>
        <a:sx n="33" d="100"/>
        <a:sy n="33" d="100"/>
      </p:scale>
      <p:origin x="0" y="14958"/>
    </p:cViewPr>
  </p:outlineViewPr>
  <p:notesTextViewPr>
    <p:cViewPr>
      <p:scale>
        <a:sx n="1" d="1"/>
        <a:sy n="1" d="1"/>
      </p:scale>
      <p:origin x="0" y="0"/>
    </p:cViewPr>
  </p:notesTextViewPr>
  <p:notesViewPr>
    <p:cSldViewPr showGuides="1">
      <p:cViewPr varScale="1">
        <p:scale>
          <a:sx n="54" d="100"/>
          <a:sy n="54" d="100"/>
        </p:scale>
        <p:origin x="24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LAHAYE Jérôme OWF/DMWF" userId="e13b2838-3e2e-45e3-83ea-204978a85912" providerId="ADAL" clId="{6189E9EF-6625-4B1A-9D4B-8EF8589767C9}"/>
    <pc:docChg chg="undo custSel addSld delSld modSld modMainMaster">
      <pc:chgData name="DELAHAYE Jérôme OWF/DMWF" userId="e13b2838-3e2e-45e3-83ea-204978a85912" providerId="ADAL" clId="{6189E9EF-6625-4B1A-9D4B-8EF8589767C9}" dt="2022-12-01T09:39:06.978" v="344"/>
      <pc:docMkLst>
        <pc:docMk/>
      </pc:docMkLst>
      <pc:sldChg chg="modSp add del mod">
        <pc:chgData name="DELAHAYE Jérôme OWF/DMWF" userId="e13b2838-3e2e-45e3-83ea-204978a85912" providerId="ADAL" clId="{6189E9EF-6625-4B1A-9D4B-8EF8589767C9}" dt="2022-12-01T09:38:49.735" v="343" actId="113"/>
        <pc:sldMkLst>
          <pc:docMk/>
          <pc:sldMk cId="182187459" sldId="257"/>
        </pc:sldMkLst>
        <pc:spChg chg="mod">
          <ac:chgData name="DELAHAYE Jérôme OWF/DMWF" userId="e13b2838-3e2e-45e3-83ea-204978a85912" providerId="ADAL" clId="{6189E9EF-6625-4B1A-9D4B-8EF8589767C9}" dt="2022-12-01T09:38:49.735" v="343" actId="113"/>
          <ac:spMkLst>
            <pc:docMk/>
            <pc:sldMk cId="182187459" sldId="257"/>
            <ac:spMk id="23" creationId="{00000000-0000-0000-0000-000000000000}"/>
          </ac:spMkLst>
        </pc:spChg>
        <pc:spChg chg="mod">
          <ac:chgData name="DELAHAYE Jérôme OWF/DMWF" userId="e13b2838-3e2e-45e3-83ea-204978a85912" providerId="ADAL" clId="{6189E9EF-6625-4B1A-9D4B-8EF8589767C9}" dt="2022-12-01T08:56:02.147" v="303" actId="403"/>
          <ac:spMkLst>
            <pc:docMk/>
            <pc:sldMk cId="182187459" sldId="257"/>
            <ac:spMk id="31" creationId="{00000000-0000-0000-0000-000000000000}"/>
          </ac:spMkLst>
        </pc:spChg>
        <pc:spChg chg="mod">
          <ac:chgData name="DELAHAYE Jérôme OWF/DMWF" userId="e13b2838-3e2e-45e3-83ea-204978a85912" providerId="ADAL" clId="{6189E9EF-6625-4B1A-9D4B-8EF8589767C9}" dt="2022-12-01T08:56:06.626" v="304" actId="404"/>
          <ac:spMkLst>
            <pc:docMk/>
            <pc:sldMk cId="182187459" sldId="257"/>
            <ac:spMk id="35" creationId="{00000000-0000-0000-0000-000000000000}"/>
          </ac:spMkLst>
        </pc:spChg>
      </pc:sldChg>
      <pc:sldChg chg="modSp add del mod">
        <pc:chgData name="DELAHAYE Jérôme OWF/DMWF" userId="e13b2838-3e2e-45e3-83ea-204978a85912" providerId="ADAL" clId="{6189E9EF-6625-4B1A-9D4B-8EF8589767C9}" dt="2022-12-01T09:36:58.996" v="334" actId="47"/>
        <pc:sldMkLst>
          <pc:docMk/>
          <pc:sldMk cId="2681729764" sldId="258"/>
        </pc:sldMkLst>
        <pc:spChg chg="mod">
          <ac:chgData name="DELAHAYE Jérôme OWF/DMWF" userId="e13b2838-3e2e-45e3-83ea-204978a85912" providerId="ADAL" clId="{6189E9EF-6625-4B1A-9D4B-8EF8589767C9}" dt="2022-12-01T08:46:08.603" v="30" actId="20577"/>
          <ac:spMkLst>
            <pc:docMk/>
            <pc:sldMk cId="2681729764" sldId="258"/>
            <ac:spMk id="8" creationId="{00000000-0000-0000-0000-000000000000}"/>
          </ac:spMkLst>
        </pc:spChg>
      </pc:sldChg>
      <pc:sldChg chg="add del">
        <pc:chgData name="DELAHAYE Jérôme OWF/DMWF" userId="e13b2838-3e2e-45e3-83ea-204978a85912" providerId="ADAL" clId="{6189E9EF-6625-4B1A-9D4B-8EF8589767C9}" dt="2022-12-01T09:36:52.562" v="327" actId="47"/>
        <pc:sldMkLst>
          <pc:docMk/>
          <pc:sldMk cId="1376317396" sldId="262"/>
        </pc:sldMkLst>
      </pc:sldChg>
      <pc:sldChg chg="add del">
        <pc:chgData name="DELAHAYE Jérôme OWF/DMWF" userId="e13b2838-3e2e-45e3-83ea-204978a85912" providerId="ADAL" clId="{6189E9EF-6625-4B1A-9D4B-8EF8589767C9}" dt="2022-12-01T09:36:55.336" v="330" actId="47"/>
        <pc:sldMkLst>
          <pc:docMk/>
          <pc:sldMk cId="467028838" sldId="263"/>
        </pc:sldMkLst>
      </pc:sldChg>
      <pc:sldChg chg="modSp add del mod delCm">
        <pc:chgData name="DELAHAYE Jérôme OWF/DMWF" userId="e13b2838-3e2e-45e3-83ea-204978a85912" providerId="ADAL" clId="{6189E9EF-6625-4B1A-9D4B-8EF8589767C9}" dt="2022-12-01T09:39:06.978" v="344"/>
        <pc:sldMkLst>
          <pc:docMk/>
          <pc:sldMk cId="3701645564" sldId="271"/>
        </pc:sldMkLst>
        <pc:spChg chg="mod">
          <ac:chgData name="DELAHAYE Jérôme OWF/DMWF" userId="e13b2838-3e2e-45e3-83ea-204978a85912" providerId="ADAL" clId="{6189E9EF-6625-4B1A-9D4B-8EF8589767C9}" dt="2022-12-01T08:22:21.202" v="16" actId="207"/>
          <ac:spMkLst>
            <pc:docMk/>
            <pc:sldMk cId="3701645564" sldId="271"/>
            <ac:spMk id="2" creationId="{00000000-0000-0000-0000-000000000000}"/>
          </ac:spMkLst>
        </pc:spChg>
      </pc:sldChg>
      <pc:sldChg chg="add del">
        <pc:chgData name="DELAHAYE Jérôme OWF/DMWF" userId="e13b2838-3e2e-45e3-83ea-204978a85912" providerId="ADAL" clId="{6189E9EF-6625-4B1A-9D4B-8EF8589767C9}" dt="2022-12-01T09:36:58.152" v="333" actId="47"/>
        <pc:sldMkLst>
          <pc:docMk/>
          <pc:sldMk cId="272812605" sldId="273"/>
        </pc:sldMkLst>
      </pc:sldChg>
      <pc:sldChg chg="add del">
        <pc:chgData name="DELAHAYE Jérôme OWF/DMWF" userId="e13b2838-3e2e-45e3-83ea-204978a85912" providerId="ADAL" clId="{6189E9EF-6625-4B1A-9D4B-8EF8589767C9}" dt="2022-12-01T09:36:56.110" v="331" actId="47"/>
        <pc:sldMkLst>
          <pc:docMk/>
          <pc:sldMk cId="3315236404" sldId="274"/>
        </pc:sldMkLst>
      </pc:sldChg>
      <pc:sldChg chg="add del">
        <pc:chgData name="DELAHAYE Jérôme OWF/DMWF" userId="e13b2838-3e2e-45e3-83ea-204978a85912" providerId="ADAL" clId="{6189E9EF-6625-4B1A-9D4B-8EF8589767C9}" dt="2022-12-01T09:36:54.623" v="329" actId="47"/>
        <pc:sldMkLst>
          <pc:docMk/>
          <pc:sldMk cId="4062471217" sldId="275"/>
        </pc:sldMkLst>
      </pc:sldChg>
      <pc:sldChg chg="add del">
        <pc:chgData name="DELAHAYE Jérôme OWF/DMWF" userId="e13b2838-3e2e-45e3-83ea-204978a85912" providerId="ADAL" clId="{6189E9EF-6625-4B1A-9D4B-8EF8589767C9}" dt="2022-12-01T09:36:53.557" v="328" actId="47"/>
        <pc:sldMkLst>
          <pc:docMk/>
          <pc:sldMk cId="4145114876" sldId="276"/>
        </pc:sldMkLst>
      </pc:sldChg>
      <pc:sldChg chg="add del">
        <pc:chgData name="DELAHAYE Jérôme OWF/DMWF" userId="e13b2838-3e2e-45e3-83ea-204978a85912" providerId="ADAL" clId="{6189E9EF-6625-4B1A-9D4B-8EF8589767C9}" dt="2022-12-01T09:38:27.033" v="335" actId="47"/>
        <pc:sldMkLst>
          <pc:docMk/>
          <pc:sldMk cId="64903637" sldId="278"/>
        </pc:sldMkLst>
      </pc:sldChg>
      <pc:sldChg chg="add del">
        <pc:chgData name="DELAHAYE Jérôme OWF/DMWF" userId="e13b2838-3e2e-45e3-83ea-204978a85912" providerId="ADAL" clId="{6189E9EF-6625-4B1A-9D4B-8EF8589767C9}" dt="2022-12-01T09:36:57.125" v="332" actId="47"/>
        <pc:sldMkLst>
          <pc:docMk/>
          <pc:sldMk cId="3598935306" sldId="279"/>
        </pc:sldMkLst>
      </pc:sldChg>
      <pc:sldMasterChg chg="addSp delSp mod addSldLayout delSldLayout">
        <pc:chgData name="DELAHAYE Jérôme OWF/DMWF" userId="e13b2838-3e2e-45e3-83ea-204978a85912" providerId="ADAL" clId="{6189E9EF-6625-4B1A-9D4B-8EF8589767C9}" dt="2022-12-01T09:38:44.843" v="341"/>
        <pc:sldMasterMkLst>
          <pc:docMk/>
          <pc:sldMasterMk cId="1507071699" sldId="2147483658"/>
        </pc:sldMasterMkLst>
        <pc:spChg chg="add del">
          <ac:chgData name="DELAHAYE Jérôme OWF/DMWF" userId="e13b2838-3e2e-45e3-83ea-204978a85912" providerId="ADAL" clId="{6189E9EF-6625-4B1A-9D4B-8EF8589767C9}" dt="2022-12-01T09:38:44.843" v="341"/>
          <ac:spMkLst>
            <pc:docMk/>
            <pc:sldMasterMk cId="1507071699" sldId="2147483658"/>
            <ac:spMk id="4" creationId="{9E65891F-9668-4267-B2FF-8C5072A9A66B}"/>
          </ac:spMkLst>
        </pc:spChg>
        <pc:sldLayoutChg chg="add del">
          <pc:chgData name="DELAHAYE Jérôme OWF/DMWF" userId="e13b2838-3e2e-45e3-83ea-204978a85912" providerId="ADAL" clId="{6189E9EF-6625-4B1A-9D4B-8EF8589767C9}" dt="2022-12-01T09:38:37.096" v="336" actId="47"/>
          <pc:sldLayoutMkLst>
            <pc:docMk/>
            <pc:sldMasterMk cId="1507071699" sldId="2147483658"/>
            <pc:sldLayoutMk cId="3126142062" sldId="2147483667"/>
          </pc:sldLayoutMkLst>
        </pc:sldLayoutChg>
      </pc:sldMasterChg>
      <pc:sldMasterChg chg="addSp delSp mod">
        <pc:chgData name="DELAHAYE Jérôme OWF/DMWF" userId="e13b2838-3e2e-45e3-83ea-204978a85912" providerId="ADAL" clId="{6189E9EF-6625-4B1A-9D4B-8EF8589767C9}" dt="2022-12-01T09:38:44.843" v="341"/>
        <pc:sldMasterMkLst>
          <pc:docMk/>
          <pc:sldMasterMk cId="1501772843" sldId="2147483668"/>
        </pc:sldMasterMkLst>
        <pc:spChg chg="add del">
          <ac:chgData name="DELAHAYE Jérôme OWF/DMWF" userId="e13b2838-3e2e-45e3-83ea-204978a85912" providerId="ADAL" clId="{6189E9EF-6625-4B1A-9D4B-8EF8589767C9}" dt="2022-12-01T09:38:44.843" v="341"/>
          <ac:spMkLst>
            <pc:docMk/>
            <pc:sldMasterMk cId="1501772843" sldId="2147483668"/>
            <ac:spMk id="2" creationId="{DA5DC1C2-A538-4DDA-8C78-B383F106514E}"/>
          </ac:spMkLst>
        </pc:spChg>
      </pc:sldMasterChg>
      <pc:sldMasterChg chg="addSp delSp mod">
        <pc:chgData name="DELAHAYE Jérôme OWF/DMWF" userId="e13b2838-3e2e-45e3-83ea-204978a85912" providerId="ADAL" clId="{6189E9EF-6625-4B1A-9D4B-8EF8589767C9}" dt="2022-12-01T09:38:44.843" v="341"/>
        <pc:sldMasterMkLst>
          <pc:docMk/>
          <pc:sldMasterMk cId="85644223" sldId="2147483680"/>
        </pc:sldMasterMkLst>
        <pc:spChg chg="add del">
          <ac:chgData name="DELAHAYE Jérôme OWF/DMWF" userId="e13b2838-3e2e-45e3-83ea-204978a85912" providerId="ADAL" clId="{6189E9EF-6625-4B1A-9D4B-8EF8589767C9}" dt="2022-12-01T09:38:44.843" v="341"/>
          <ac:spMkLst>
            <pc:docMk/>
            <pc:sldMasterMk cId="85644223" sldId="2147483680"/>
            <ac:spMk id="2" creationId="{C5D7584D-BD13-497A-891B-E6CA9A384CFD}"/>
          </ac:spMkLst>
        </pc:spChg>
      </pc:sldMasterChg>
      <pc:sldMasterChg chg="addSp delSp mod">
        <pc:chgData name="DELAHAYE Jérôme OWF/DMWF" userId="e13b2838-3e2e-45e3-83ea-204978a85912" providerId="ADAL" clId="{6189E9EF-6625-4B1A-9D4B-8EF8589767C9}" dt="2022-12-01T09:38:44.843" v="341"/>
        <pc:sldMasterMkLst>
          <pc:docMk/>
          <pc:sldMasterMk cId="4164710235" sldId="2147483692"/>
        </pc:sldMasterMkLst>
        <pc:spChg chg="add del">
          <ac:chgData name="DELAHAYE Jérôme OWF/DMWF" userId="e13b2838-3e2e-45e3-83ea-204978a85912" providerId="ADAL" clId="{6189E9EF-6625-4B1A-9D4B-8EF8589767C9}" dt="2022-12-01T09:38:44.843" v="341"/>
          <ac:spMkLst>
            <pc:docMk/>
            <pc:sldMasterMk cId="4164710235" sldId="2147483692"/>
            <ac:spMk id="2" creationId="{285FA3D4-3B9F-4EB4-9FA8-529B5447F4C9}"/>
          </ac:spMkLst>
        </pc:spChg>
      </pc:sldMasterChg>
    </pc:docChg>
  </pc:docChgLst>
  <pc:docChgLst>
    <pc:chgData name="DELAHAYE Jérôme OWF/DMWF" userId="e13b2838-3e2e-45e3-83ea-204978a85912" providerId="ADAL" clId="{F068B897-589D-4936-A3F3-37C01E1FB7A2}"/>
    <pc:docChg chg="undo custSel modSld modMainMaster">
      <pc:chgData name="DELAHAYE Jérôme OWF/DMWF" userId="e13b2838-3e2e-45e3-83ea-204978a85912" providerId="ADAL" clId="{F068B897-589D-4936-A3F3-37C01E1FB7A2}" dt="2022-11-28T16:56:52.799" v="574"/>
      <pc:docMkLst>
        <pc:docMk/>
      </pc:docMkLst>
      <pc:sldChg chg="modSp mod">
        <pc:chgData name="DELAHAYE Jérôme OWF/DMWF" userId="e13b2838-3e2e-45e3-83ea-204978a85912" providerId="ADAL" clId="{F068B897-589D-4936-A3F3-37C01E1FB7A2}" dt="2022-11-28T13:59:08.118" v="413" actId="20577"/>
        <pc:sldMkLst>
          <pc:docMk/>
          <pc:sldMk cId="182187459" sldId="257"/>
        </pc:sldMkLst>
        <pc:spChg chg="mod">
          <ac:chgData name="DELAHAYE Jérôme OWF/DMWF" userId="e13b2838-3e2e-45e3-83ea-204978a85912" providerId="ADAL" clId="{F068B897-589D-4936-A3F3-37C01E1FB7A2}" dt="2022-11-28T13:59:08.118" v="413" actId="20577"/>
          <ac:spMkLst>
            <pc:docMk/>
            <pc:sldMk cId="182187459" sldId="257"/>
            <ac:spMk id="23" creationId="{00000000-0000-0000-0000-000000000000}"/>
          </ac:spMkLst>
        </pc:spChg>
      </pc:sldChg>
      <pc:sldChg chg="modSp mod">
        <pc:chgData name="DELAHAYE Jérôme OWF/DMWF" userId="e13b2838-3e2e-45e3-83ea-204978a85912" providerId="ADAL" clId="{F068B897-589D-4936-A3F3-37C01E1FB7A2}" dt="2022-11-28T13:53:57.427" v="104" actId="20577"/>
        <pc:sldMkLst>
          <pc:docMk/>
          <pc:sldMk cId="2681729764" sldId="258"/>
        </pc:sldMkLst>
        <pc:spChg chg="mod">
          <ac:chgData name="DELAHAYE Jérôme OWF/DMWF" userId="e13b2838-3e2e-45e3-83ea-204978a85912" providerId="ADAL" clId="{F068B897-589D-4936-A3F3-37C01E1FB7A2}" dt="2022-11-28T13:53:57.427" v="104" actId="20577"/>
          <ac:spMkLst>
            <pc:docMk/>
            <pc:sldMk cId="2681729764" sldId="258"/>
            <ac:spMk id="8" creationId="{00000000-0000-0000-0000-000000000000}"/>
          </ac:spMkLst>
        </pc:spChg>
      </pc:sldChg>
      <pc:sldChg chg="addSp delSp modSp mod addCm delCm">
        <pc:chgData name="DELAHAYE Jérôme OWF/DMWF" userId="e13b2838-3e2e-45e3-83ea-204978a85912" providerId="ADAL" clId="{F068B897-589D-4936-A3F3-37C01E1FB7A2}" dt="2022-11-28T15:19:40.009" v="433" actId="478"/>
        <pc:sldMkLst>
          <pc:docMk/>
          <pc:sldMk cId="3701645564" sldId="271"/>
        </pc:sldMkLst>
        <pc:spChg chg="mod">
          <ac:chgData name="DELAHAYE Jérôme OWF/DMWF" userId="e13b2838-3e2e-45e3-83ea-204978a85912" providerId="ADAL" clId="{F068B897-589D-4936-A3F3-37C01E1FB7A2}" dt="2022-11-28T13:53:04.265" v="83" actId="20577"/>
          <ac:spMkLst>
            <pc:docMk/>
            <pc:sldMk cId="3701645564" sldId="271"/>
            <ac:spMk id="2" creationId="{00000000-0000-0000-0000-000000000000}"/>
          </ac:spMkLst>
        </pc:spChg>
        <pc:spChg chg="mod">
          <ac:chgData name="DELAHAYE Jérôme OWF/DMWF" userId="e13b2838-3e2e-45e3-83ea-204978a85912" providerId="ADAL" clId="{F068B897-589D-4936-A3F3-37C01E1FB7A2}" dt="2022-11-28T13:52:52.087" v="61" actId="20577"/>
          <ac:spMkLst>
            <pc:docMk/>
            <pc:sldMk cId="3701645564" sldId="271"/>
            <ac:spMk id="3" creationId="{00000000-0000-0000-0000-000000000000}"/>
          </ac:spMkLst>
        </pc:spChg>
        <pc:spChg chg="mod">
          <ac:chgData name="DELAHAYE Jérôme OWF/DMWF" userId="e13b2838-3e2e-45e3-83ea-204978a85912" providerId="ADAL" clId="{F068B897-589D-4936-A3F3-37C01E1FB7A2}" dt="2022-11-28T15:19:24.361" v="432" actId="20577"/>
          <ac:spMkLst>
            <pc:docMk/>
            <pc:sldMk cId="3701645564" sldId="271"/>
            <ac:spMk id="4" creationId="{5496281D-C8D3-654A-824C-83236CF1209E}"/>
          </ac:spMkLst>
        </pc:spChg>
        <pc:spChg chg="add del mod">
          <ac:chgData name="DELAHAYE Jérôme OWF/DMWF" userId="e13b2838-3e2e-45e3-83ea-204978a85912" providerId="ADAL" clId="{F068B897-589D-4936-A3F3-37C01E1FB7A2}" dt="2022-11-28T15:19:40.009" v="433" actId="478"/>
          <ac:spMkLst>
            <pc:docMk/>
            <pc:sldMk cId="3701645564" sldId="271"/>
            <ac:spMk id="5" creationId="{58AC7133-20AF-4053-8726-2E08A68D3506}"/>
          </ac:spMkLst>
        </pc:spChg>
      </pc:sldChg>
      <pc:sldMasterChg chg="addSp delSp modSp mod modSldLayout">
        <pc:chgData name="DELAHAYE Jérôme OWF/DMWF" userId="e13b2838-3e2e-45e3-83ea-204978a85912" providerId="ADAL" clId="{F068B897-589D-4936-A3F3-37C01E1FB7A2}" dt="2022-11-28T16:56:52.724" v="481"/>
        <pc:sldMasterMkLst>
          <pc:docMk/>
          <pc:sldMasterMk cId="1507071699" sldId="2147483658"/>
        </pc:sldMasterMkLst>
        <pc:spChg chg="add mod ord modVis">
          <ac:chgData name="DELAHAYE Jérôme OWF/DMWF" userId="e13b2838-3e2e-45e3-83ea-204978a85912" providerId="ADAL" clId="{F068B897-589D-4936-A3F3-37C01E1FB7A2}" dt="2022-11-28T16:56:52.724" v="481"/>
          <ac:spMkLst>
            <pc:docMk/>
            <pc:sldMasterMk cId="1507071699" sldId="2147483658"/>
            <ac:spMk id="4" creationId="{9E65891F-9668-4267-B2FF-8C5072A9A66B}"/>
          </ac:spMkLst>
        </pc:spChg>
        <pc:spChg chg="del">
          <ac:chgData name="DELAHAYE Jérôme OWF/DMWF" userId="e13b2838-3e2e-45e3-83ea-204978a85912" providerId="ADAL" clId="{F068B897-589D-4936-A3F3-37C01E1FB7A2}" dt="2022-11-28T16:56:52.595" v="435"/>
          <ac:spMkLst>
            <pc:docMk/>
            <pc:sldMasterMk cId="1507071699" sldId="2147483658"/>
            <ac:spMk id="5" creationId="{F8BDC6E8-B0E1-7A09-F160-946A116ECCDD}"/>
          </ac:spMkLst>
        </pc:spChg>
        <pc:sldLayoutChg chg="modSp mod">
          <pc:chgData name="DELAHAYE Jérôme OWF/DMWF" userId="e13b2838-3e2e-45e3-83ea-204978a85912" providerId="ADAL" clId="{F068B897-589D-4936-A3F3-37C01E1FB7A2}" dt="2022-11-28T16:56:52.653" v="443" actId="20577"/>
          <pc:sldLayoutMkLst>
            <pc:docMk/>
            <pc:sldMasterMk cId="1507071699" sldId="2147483658"/>
            <pc:sldLayoutMk cId="3668654390" sldId="2147483661"/>
          </pc:sldLayoutMkLst>
          <pc:spChg chg="mod">
            <ac:chgData name="DELAHAYE Jérôme OWF/DMWF" userId="e13b2838-3e2e-45e3-83ea-204978a85912" providerId="ADAL" clId="{F068B897-589D-4936-A3F3-37C01E1FB7A2}" dt="2022-11-28T16:56:52.653" v="443" actId="20577"/>
            <ac:spMkLst>
              <pc:docMk/>
              <pc:sldMasterMk cId="1507071699" sldId="2147483658"/>
              <pc:sldLayoutMk cId="3668654390" sldId="2147483661"/>
              <ac:spMk id="7" creationId="{00000000-0000-0000-0000-000000000000}"/>
            </ac:spMkLst>
          </pc:spChg>
        </pc:sldLayoutChg>
        <pc:sldLayoutChg chg="modSp mod">
          <pc:chgData name="DELAHAYE Jérôme OWF/DMWF" userId="e13b2838-3e2e-45e3-83ea-204978a85912" providerId="ADAL" clId="{F068B897-589D-4936-A3F3-37C01E1FB7A2}" dt="2022-11-28T16:56:52.655" v="444" actId="20577"/>
          <pc:sldLayoutMkLst>
            <pc:docMk/>
            <pc:sldMasterMk cId="1507071699" sldId="2147483658"/>
            <pc:sldLayoutMk cId="4199284823" sldId="2147483662"/>
          </pc:sldLayoutMkLst>
          <pc:spChg chg="mod">
            <ac:chgData name="DELAHAYE Jérôme OWF/DMWF" userId="e13b2838-3e2e-45e3-83ea-204978a85912" providerId="ADAL" clId="{F068B897-589D-4936-A3F3-37C01E1FB7A2}" dt="2022-11-28T16:56:52.655" v="444" actId="20577"/>
            <ac:spMkLst>
              <pc:docMk/>
              <pc:sldMasterMk cId="1507071699" sldId="2147483658"/>
              <pc:sldLayoutMk cId="4199284823" sldId="2147483662"/>
              <ac:spMk id="5" creationId="{00000000-0000-0000-0000-000000000000}"/>
            </ac:spMkLst>
          </pc:spChg>
        </pc:sldLayoutChg>
        <pc:sldLayoutChg chg="modSp mod">
          <pc:chgData name="DELAHAYE Jérôme OWF/DMWF" userId="e13b2838-3e2e-45e3-83ea-204978a85912" providerId="ADAL" clId="{F068B897-589D-4936-A3F3-37C01E1FB7A2}" dt="2022-11-28T16:56:52.650" v="442" actId="20577"/>
          <pc:sldLayoutMkLst>
            <pc:docMk/>
            <pc:sldMasterMk cId="1507071699" sldId="2147483658"/>
            <pc:sldLayoutMk cId="624808175" sldId="2147483664"/>
          </pc:sldLayoutMkLst>
          <pc:spChg chg="mod">
            <ac:chgData name="DELAHAYE Jérôme OWF/DMWF" userId="e13b2838-3e2e-45e3-83ea-204978a85912" providerId="ADAL" clId="{F068B897-589D-4936-A3F3-37C01E1FB7A2}" dt="2022-11-28T16:56:52.650" v="442" actId="20577"/>
            <ac:spMkLst>
              <pc:docMk/>
              <pc:sldMasterMk cId="1507071699" sldId="2147483658"/>
              <pc:sldLayoutMk cId="624808175" sldId="2147483664"/>
              <ac:spMk id="4" creationId="{00000000-0000-0000-0000-000000000000}"/>
            </ac:spMkLst>
          </pc:spChg>
        </pc:sldLayoutChg>
        <pc:sldLayoutChg chg="modSp mod">
          <pc:chgData name="DELAHAYE Jérôme OWF/DMWF" userId="e13b2838-3e2e-45e3-83ea-204978a85912" providerId="ADAL" clId="{F068B897-589D-4936-A3F3-37C01E1FB7A2}" dt="2022-11-28T16:56:52.657" v="445" actId="20577"/>
          <pc:sldLayoutMkLst>
            <pc:docMk/>
            <pc:sldMasterMk cId="1507071699" sldId="2147483658"/>
            <pc:sldLayoutMk cId="363002666" sldId="2147483666"/>
          </pc:sldLayoutMkLst>
          <pc:spChg chg="mod">
            <ac:chgData name="DELAHAYE Jérôme OWF/DMWF" userId="e13b2838-3e2e-45e3-83ea-204978a85912" providerId="ADAL" clId="{F068B897-589D-4936-A3F3-37C01E1FB7A2}" dt="2022-11-28T16:56:52.657" v="445" actId="20577"/>
            <ac:spMkLst>
              <pc:docMk/>
              <pc:sldMasterMk cId="1507071699" sldId="2147483658"/>
              <pc:sldLayoutMk cId="363002666" sldId="2147483666"/>
              <ac:spMk id="3" creationId="{00000000-0000-0000-0000-000000000000}"/>
            </ac:spMkLst>
          </pc:spChg>
        </pc:sldLayoutChg>
      </pc:sldMasterChg>
      <pc:sldMasterChg chg="addSp delSp modSp mod modSldLayout">
        <pc:chgData name="DELAHAYE Jérôme OWF/DMWF" userId="e13b2838-3e2e-45e3-83ea-204978a85912" providerId="ADAL" clId="{F068B897-589D-4936-A3F3-37C01E1FB7A2}" dt="2022-11-28T16:56:52.749" v="512"/>
        <pc:sldMasterMkLst>
          <pc:docMk/>
          <pc:sldMasterMk cId="1501772843" sldId="2147483668"/>
        </pc:sldMasterMkLst>
        <pc:spChg chg="add mod ord modVis">
          <ac:chgData name="DELAHAYE Jérôme OWF/DMWF" userId="e13b2838-3e2e-45e3-83ea-204978a85912" providerId="ADAL" clId="{F068B897-589D-4936-A3F3-37C01E1FB7A2}" dt="2022-11-28T16:56:52.749" v="512"/>
          <ac:spMkLst>
            <pc:docMk/>
            <pc:sldMasterMk cId="1501772843" sldId="2147483668"/>
            <ac:spMk id="2" creationId="{DA5DC1C2-A538-4DDA-8C78-B383F106514E}"/>
          </ac:spMkLst>
        </pc:spChg>
        <pc:spChg chg="del">
          <ac:chgData name="DELAHAYE Jérôme OWF/DMWF" userId="e13b2838-3e2e-45e3-83ea-204978a85912" providerId="ADAL" clId="{F068B897-589D-4936-A3F3-37C01E1FB7A2}" dt="2022-11-28T16:56:52.601" v="437"/>
          <ac:spMkLst>
            <pc:docMk/>
            <pc:sldMasterMk cId="1501772843" sldId="2147483668"/>
            <ac:spMk id="3" creationId="{E2604DD5-7604-06CD-AF6F-54C6EBE7B18E}"/>
          </ac:spMkLst>
        </pc:spChg>
        <pc:sldLayoutChg chg="modSp mod">
          <pc:chgData name="DELAHAYE Jérôme OWF/DMWF" userId="e13b2838-3e2e-45e3-83ea-204978a85912" providerId="ADAL" clId="{F068B897-589D-4936-A3F3-37C01E1FB7A2}" dt="2022-11-28T16:56:52.662" v="446" actId="20577"/>
          <pc:sldLayoutMkLst>
            <pc:docMk/>
            <pc:sldMasterMk cId="1501772843" sldId="2147483668"/>
            <pc:sldLayoutMk cId="2248548098" sldId="2147483678"/>
          </pc:sldLayoutMkLst>
          <pc:spChg chg="mod">
            <ac:chgData name="DELAHAYE Jérôme OWF/DMWF" userId="e13b2838-3e2e-45e3-83ea-204978a85912" providerId="ADAL" clId="{F068B897-589D-4936-A3F3-37C01E1FB7A2}" dt="2022-11-28T16:56:52.662" v="446" actId="20577"/>
            <ac:spMkLst>
              <pc:docMk/>
              <pc:sldMasterMk cId="1501772843" sldId="2147483668"/>
              <pc:sldLayoutMk cId="2248548098" sldId="2147483678"/>
              <ac:spMk id="6" creationId="{00000000-0000-0000-0000-000000000000}"/>
            </ac:spMkLst>
          </pc:spChg>
        </pc:sldLayoutChg>
      </pc:sldMasterChg>
      <pc:sldMasterChg chg="addSp delSp modSp mod modSldLayout">
        <pc:chgData name="DELAHAYE Jérôme OWF/DMWF" userId="e13b2838-3e2e-45e3-83ea-204978a85912" providerId="ADAL" clId="{F068B897-589D-4936-A3F3-37C01E1FB7A2}" dt="2022-11-28T16:56:52.774" v="543"/>
        <pc:sldMasterMkLst>
          <pc:docMk/>
          <pc:sldMasterMk cId="85644223" sldId="2147483680"/>
        </pc:sldMasterMkLst>
        <pc:spChg chg="add mod ord modVis">
          <ac:chgData name="DELAHAYE Jérôme OWF/DMWF" userId="e13b2838-3e2e-45e3-83ea-204978a85912" providerId="ADAL" clId="{F068B897-589D-4936-A3F3-37C01E1FB7A2}" dt="2022-11-28T16:56:52.774" v="543"/>
          <ac:spMkLst>
            <pc:docMk/>
            <pc:sldMasterMk cId="85644223" sldId="2147483680"/>
            <ac:spMk id="2" creationId="{C5D7584D-BD13-497A-891B-E6CA9A384CFD}"/>
          </ac:spMkLst>
        </pc:spChg>
        <pc:spChg chg="del">
          <ac:chgData name="DELAHAYE Jérôme OWF/DMWF" userId="e13b2838-3e2e-45e3-83ea-204978a85912" providerId="ADAL" clId="{F068B897-589D-4936-A3F3-37C01E1FB7A2}" dt="2022-11-28T16:56:52.605" v="439"/>
          <ac:spMkLst>
            <pc:docMk/>
            <pc:sldMasterMk cId="85644223" sldId="2147483680"/>
            <ac:spMk id="3" creationId="{6CE40495-3780-3F44-8DF7-E2B73A19D743}"/>
          </ac:spMkLst>
        </pc:spChg>
        <pc:sldLayoutChg chg="modSp mod">
          <pc:chgData name="DELAHAYE Jérôme OWF/DMWF" userId="e13b2838-3e2e-45e3-83ea-204978a85912" providerId="ADAL" clId="{F068B897-589D-4936-A3F3-37C01E1FB7A2}" dt="2022-11-28T16:56:52.665" v="447" actId="20577"/>
          <pc:sldLayoutMkLst>
            <pc:docMk/>
            <pc:sldMasterMk cId="85644223" sldId="2147483680"/>
            <pc:sldLayoutMk cId="2590513854" sldId="2147483690"/>
          </pc:sldLayoutMkLst>
          <pc:spChg chg="mod">
            <ac:chgData name="DELAHAYE Jérôme OWF/DMWF" userId="e13b2838-3e2e-45e3-83ea-204978a85912" providerId="ADAL" clId="{F068B897-589D-4936-A3F3-37C01E1FB7A2}" dt="2022-11-28T16:56:52.665" v="447" actId="20577"/>
            <ac:spMkLst>
              <pc:docMk/>
              <pc:sldMasterMk cId="85644223" sldId="2147483680"/>
              <pc:sldLayoutMk cId="2590513854" sldId="2147483690"/>
              <ac:spMk id="6" creationId="{00000000-0000-0000-0000-000000000000}"/>
            </ac:spMkLst>
          </pc:spChg>
        </pc:sldLayoutChg>
        <pc:sldLayoutChg chg="modSp mod">
          <pc:chgData name="DELAHAYE Jérôme OWF/DMWF" userId="e13b2838-3e2e-45e3-83ea-204978a85912" providerId="ADAL" clId="{F068B897-589D-4936-A3F3-37C01E1FB7A2}" dt="2022-11-28T16:56:52.667" v="448" actId="20577"/>
          <pc:sldLayoutMkLst>
            <pc:docMk/>
            <pc:sldMasterMk cId="85644223" sldId="2147483680"/>
            <pc:sldLayoutMk cId="2012971980" sldId="2147483691"/>
          </pc:sldLayoutMkLst>
          <pc:spChg chg="mod">
            <ac:chgData name="DELAHAYE Jérôme OWF/DMWF" userId="e13b2838-3e2e-45e3-83ea-204978a85912" providerId="ADAL" clId="{F068B897-589D-4936-A3F3-37C01E1FB7A2}" dt="2022-11-28T16:56:52.667" v="448" actId="20577"/>
            <ac:spMkLst>
              <pc:docMk/>
              <pc:sldMasterMk cId="85644223" sldId="2147483680"/>
              <pc:sldLayoutMk cId="2012971980" sldId="2147483691"/>
              <ac:spMk id="5" creationId="{00000000-0000-0000-0000-000000000000}"/>
            </ac:spMkLst>
          </pc:spChg>
        </pc:sldLayoutChg>
      </pc:sldMasterChg>
      <pc:sldMasterChg chg="addSp delSp modSp mod modSldLayout">
        <pc:chgData name="DELAHAYE Jérôme OWF/DMWF" userId="e13b2838-3e2e-45e3-83ea-204978a85912" providerId="ADAL" clId="{F068B897-589D-4936-A3F3-37C01E1FB7A2}" dt="2022-11-28T16:56:52.799" v="574"/>
        <pc:sldMasterMkLst>
          <pc:docMk/>
          <pc:sldMasterMk cId="4164710235" sldId="2147483692"/>
        </pc:sldMasterMkLst>
        <pc:spChg chg="add mod ord modVis">
          <ac:chgData name="DELAHAYE Jérôme OWF/DMWF" userId="e13b2838-3e2e-45e3-83ea-204978a85912" providerId="ADAL" clId="{F068B897-589D-4936-A3F3-37C01E1FB7A2}" dt="2022-11-28T16:56:52.799" v="574"/>
          <ac:spMkLst>
            <pc:docMk/>
            <pc:sldMasterMk cId="4164710235" sldId="2147483692"/>
            <ac:spMk id="2" creationId="{285FA3D4-3B9F-4EB4-9FA8-529B5447F4C9}"/>
          </ac:spMkLst>
        </pc:spChg>
        <pc:spChg chg="del">
          <ac:chgData name="DELAHAYE Jérôme OWF/DMWF" userId="e13b2838-3e2e-45e3-83ea-204978a85912" providerId="ADAL" clId="{F068B897-589D-4936-A3F3-37C01E1FB7A2}" dt="2022-11-28T16:56:52.612" v="441"/>
          <ac:spMkLst>
            <pc:docMk/>
            <pc:sldMasterMk cId="4164710235" sldId="2147483692"/>
            <ac:spMk id="3" creationId="{3C1F0601-5C6B-5B02-B3D3-D841CF6C595E}"/>
          </ac:spMkLst>
        </pc:spChg>
        <pc:sldLayoutChg chg="modSp mod">
          <pc:chgData name="DELAHAYE Jérôme OWF/DMWF" userId="e13b2838-3e2e-45e3-83ea-204978a85912" providerId="ADAL" clId="{F068B897-589D-4936-A3F3-37C01E1FB7A2}" dt="2022-11-28T16:56:52.671" v="449" actId="20577"/>
          <pc:sldLayoutMkLst>
            <pc:docMk/>
            <pc:sldMasterMk cId="4164710235" sldId="2147483692"/>
            <pc:sldLayoutMk cId="3954694264" sldId="2147483702"/>
          </pc:sldLayoutMkLst>
          <pc:spChg chg="mod">
            <ac:chgData name="DELAHAYE Jérôme OWF/DMWF" userId="e13b2838-3e2e-45e3-83ea-204978a85912" providerId="ADAL" clId="{F068B897-589D-4936-A3F3-37C01E1FB7A2}" dt="2022-11-28T16:56:52.671" v="449" actId="20577"/>
            <ac:spMkLst>
              <pc:docMk/>
              <pc:sldMasterMk cId="4164710235" sldId="2147483692"/>
              <pc:sldLayoutMk cId="3954694264" sldId="2147483702"/>
              <ac:spMk id="6" creationId="{00000000-0000-0000-0000-000000000000}"/>
            </ac:spMkLst>
          </pc:spChg>
        </pc:sldLayoutChg>
        <pc:sldLayoutChg chg="modSp mod">
          <pc:chgData name="DELAHAYE Jérôme OWF/DMWF" userId="e13b2838-3e2e-45e3-83ea-204978a85912" providerId="ADAL" clId="{F068B897-589D-4936-A3F3-37C01E1FB7A2}" dt="2022-11-28T16:56:52.673" v="450" actId="20577"/>
          <pc:sldLayoutMkLst>
            <pc:docMk/>
            <pc:sldMasterMk cId="4164710235" sldId="2147483692"/>
            <pc:sldLayoutMk cId="2546034338" sldId="2147483703"/>
          </pc:sldLayoutMkLst>
          <pc:spChg chg="mod">
            <ac:chgData name="DELAHAYE Jérôme OWF/DMWF" userId="e13b2838-3e2e-45e3-83ea-204978a85912" providerId="ADAL" clId="{F068B897-589D-4936-A3F3-37C01E1FB7A2}" dt="2022-11-28T16:56:52.673" v="450" actId="20577"/>
            <ac:spMkLst>
              <pc:docMk/>
              <pc:sldMasterMk cId="4164710235" sldId="2147483692"/>
              <pc:sldLayoutMk cId="2546034338" sldId="2147483703"/>
              <ac:spMk id="5" creationId="{00000000-0000-0000-0000-000000000000}"/>
            </ac:spMkLst>
          </pc:spChg>
        </pc:sldLayoutChg>
      </pc:sldMasterChg>
    </pc:docChg>
  </pc:docChgLst>
  <pc:docChgLst>
    <pc:chgData name="DELAHAYE Jérôme OWF/DMWF" userId="e13b2838-3e2e-45e3-83ea-204978a85912" providerId="ADAL" clId="{F75B1FAD-42D2-439C-BC86-7D4E2D33029F}"/>
    <pc:docChg chg="undo custSel addSld delSld modSld modMainMaster">
      <pc:chgData name="DELAHAYE Jérôme OWF/DMWF" userId="e13b2838-3e2e-45e3-83ea-204978a85912" providerId="ADAL" clId="{F75B1FAD-42D2-439C-BC86-7D4E2D33029F}" dt="2022-12-02T14:51:41.329" v="327" actId="14100"/>
      <pc:docMkLst>
        <pc:docMk/>
      </pc:docMkLst>
      <pc:sldChg chg="addSp delSp modSp mod">
        <pc:chgData name="DELAHAYE Jérôme OWF/DMWF" userId="e13b2838-3e2e-45e3-83ea-204978a85912" providerId="ADAL" clId="{F75B1FAD-42D2-439C-BC86-7D4E2D33029F}" dt="2022-12-02T14:51:41.329" v="327" actId="14100"/>
        <pc:sldMkLst>
          <pc:docMk/>
          <pc:sldMk cId="182187459" sldId="257"/>
        </pc:sldMkLst>
        <pc:spChg chg="mod">
          <ac:chgData name="DELAHAYE Jérôme OWF/DMWF" userId="e13b2838-3e2e-45e3-83ea-204978a85912" providerId="ADAL" clId="{F75B1FAD-42D2-439C-BC86-7D4E2D33029F}" dt="2022-12-02T14:20:42.284" v="107" actId="14100"/>
          <ac:spMkLst>
            <pc:docMk/>
            <pc:sldMk cId="182187459" sldId="257"/>
            <ac:spMk id="13" creationId="{00000000-0000-0000-0000-000000000000}"/>
          </ac:spMkLst>
        </pc:spChg>
        <pc:spChg chg="mod">
          <ac:chgData name="DELAHAYE Jérôme OWF/DMWF" userId="e13b2838-3e2e-45e3-83ea-204978a85912" providerId="ADAL" clId="{F75B1FAD-42D2-439C-BC86-7D4E2D33029F}" dt="2022-12-02T14:20:37.418" v="106" actId="14100"/>
          <ac:spMkLst>
            <pc:docMk/>
            <pc:sldMk cId="182187459" sldId="257"/>
            <ac:spMk id="15" creationId="{00000000-0000-0000-0000-000000000000}"/>
          </ac:spMkLst>
        </pc:spChg>
        <pc:spChg chg="del mod topLvl">
          <ac:chgData name="DELAHAYE Jérôme OWF/DMWF" userId="e13b2838-3e2e-45e3-83ea-204978a85912" providerId="ADAL" clId="{F75B1FAD-42D2-439C-BC86-7D4E2D33029F}" dt="2022-12-02T14:25:17.036" v="195" actId="478"/>
          <ac:spMkLst>
            <pc:docMk/>
            <pc:sldMk cId="182187459" sldId="257"/>
            <ac:spMk id="18" creationId="{6EE25715-D617-4631-9FDC-7F5889F8825B}"/>
          </ac:spMkLst>
        </pc:spChg>
        <pc:spChg chg="del mod topLvl">
          <ac:chgData name="DELAHAYE Jérôme OWF/DMWF" userId="e13b2838-3e2e-45e3-83ea-204978a85912" providerId="ADAL" clId="{F75B1FAD-42D2-439C-BC86-7D4E2D33029F}" dt="2022-12-02T14:25:07.045" v="192" actId="478"/>
          <ac:spMkLst>
            <pc:docMk/>
            <pc:sldMk cId="182187459" sldId="257"/>
            <ac:spMk id="19" creationId="{C805DB9D-AF76-43BF-8A83-C551B272E464}"/>
          </ac:spMkLst>
        </pc:spChg>
        <pc:spChg chg="mod">
          <ac:chgData name="DELAHAYE Jérôme OWF/DMWF" userId="e13b2838-3e2e-45e3-83ea-204978a85912" providerId="ADAL" clId="{F75B1FAD-42D2-439C-BC86-7D4E2D33029F}" dt="2022-12-02T14:20:30.856" v="105" actId="20577"/>
          <ac:spMkLst>
            <pc:docMk/>
            <pc:sldMk cId="182187459" sldId="257"/>
            <ac:spMk id="23" creationId="{00000000-0000-0000-0000-000000000000}"/>
          </ac:spMkLst>
        </pc:spChg>
        <pc:spChg chg="mod">
          <ac:chgData name="DELAHAYE Jérôme OWF/DMWF" userId="e13b2838-3e2e-45e3-83ea-204978a85912" providerId="ADAL" clId="{F75B1FAD-42D2-439C-BC86-7D4E2D33029F}" dt="2022-12-02T14:22:34.430" v="130" actId="14100"/>
          <ac:spMkLst>
            <pc:docMk/>
            <pc:sldMk cId="182187459" sldId="257"/>
            <ac:spMk id="28" creationId="{00000000-0000-0000-0000-000000000000}"/>
          </ac:spMkLst>
        </pc:spChg>
        <pc:spChg chg="add del mod">
          <ac:chgData name="DELAHAYE Jérôme OWF/DMWF" userId="e13b2838-3e2e-45e3-83ea-204978a85912" providerId="ADAL" clId="{F75B1FAD-42D2-439C-BC86-7D4E2D33029F}" dt="2022-12-02T14:30:43.305" v="317" actId="255"/>
          <ac:spMkLst>
            <pc:docMk/>
            <pc:sldMk cId="182187459" sldId="257"/>
            <ac:spMk id="29" creationId="{00000000-0000-0000-0000-000000000000}"/>
          </ac:spMkLst>
        </pc:spChg>
        <pc:spChg chg="mod">
          <ac:chgData name="DELAHAYE Jérôme OWF/DMWF" userId="e13b2838-3e2e-45e3-83ea-204978a85912" providerId="ADAL" clId="{F75B1FAD-42D2-439C-BC86-7D4E2D33029F}" dt="2022-12-02T14:22:38.006" v="131" actId="1076"/>
          <ac:spMkLst>
            <pc:docMk/>
            <pc:sldMk cId="182187459" sldId="257"/>
            <ac:spMk id="30" creationId="{00000000-0000-0000-0000-000000000000}"/>
          </ac:spMkLst>
        </pc:spChg>
        <pc:spChg chg="del mod">
          <ac:chgData name="DELAHAYE Jérôme OWF/DMWF" userId="e13b2838-3e2e-45e3-83ea-204978a85912" providerId="ADAL" clId="{F75B1FAD-42D2-439C-BC86-7D4E2D33029F}" dt="2022-12-02T14:21:18.050" v="116"/>
          <ac:spMkLst>
            <pc:docMk/>
            <pc:sldMk cId="182187459" sldId="257"/>
            <ac:spMk id="31" creationId="{00000000-0000-0000-0000-000000000000}"/>
          </ac:spMkLst>
        </pc:spChg>
        <pc:spChg chg="mod topLvl">
          <ac:chgData name="DELAHAYE Jérôme OWF/DMWF" userId="e13b2838-3e2e-45e3-83ea-204978a85912" providerId="ADAL" clId="{F75B1FAD-42D2-439C-BC86-7D4E2D33029F}" dt="2022-12-02T14:51:41.329" v="327" actId="14100"/>
          <ac:spMkLst>
            <pc:docMk/>
            <pc:sldMk cId="182187459" sldId="257"/>
            <ac:spMk id="32" creationId="{00000000-0000-0000-0000-000000000000}"/>
          </ac:spMkLst>
        </pc:spChg>
        <pc:spChg chg="mod">
          <ac:chgData name="DELAHAYE Jérôme OWF/DMWF" userId="e13b2838-3e2e-45e3-83ea-204978a85912" providerId="ADAL" clId="{F75B1FAD-42D2-439C-BC86-7D4E2D33029F}" dt="2022-12-02T14:29:37.489" v="315" actId="20577"/>
          <ac:spMkLst>
            <pc:docMk/>
            <pc:sldMk cId="182187459" sldId="257"/>
            <ac:spMk id="33" creationId="{00000000-0000-0000-0000-000000000000}"/>
          </ac:spMkLst>
        </pc:spChg>
        <pc:spChg chg="del mod topLvl">
          <ac:chgData name="DELAHAYE Jérôme OWF/DMWF" userId="e13b2838-3e2e-45e3-83ea-204978a85912" providerId="ADAL" clId="{F75B1FAD-42D2-439C-BC86-7D4E2D33029F}" dt="2022-12-02T14:25:41.908" v="259" actId="478"/>
          <ac:spMkLst>
            <pc:docMk/>
            <pc:sldMk cId="182187459" sldId="257"/>
            <ac:spMk id="34" creationId="{00000000-0000-0000-0000-000000000000}"/>
          </ac:spMkLst>
        </pc:spChg>
        <pc:spChg chg="del mod">
          <ac:chgData name="DELAHAYE Jérôme OWF/DMWF" userId="e13b2838-3e2e-45e3-83ea-204978a85912" providerId="ADAL" clId="{F75B1FAD-42D2-439C-BC86-7D4E2D33029F}" dt="2022-12-02T14:23:07.805" v="136" actId="478"/>
          <ac:spMkLst>
            <pc:docMk/>
            <pc:sldMk cId="182187459" sldId="257"/>
            <ac:spMk id="35" creationId="{00000000-0000-0000-0000-000000000000}"/>
          </ac:spMkLst>
        </pc:spChg>
        <pc:grpChg chg="add del mod">
          <ac:chgData name="DELAHAYE Jérôme OWF/DMWF" userId="e13b2838-3e2e-45e3-83ea-204978a85912" providerId="ADAL" clId="{F75B1FAD-42D2-439C-BC86-7D4E2D33029F}" dt="2022-12-02T14:25:41.908" v="259" actId="478"/>
          <ac:grpSpMkLst>
            <pc:docMk/>
            <pc:sldMk cId="182187459" sldId="257"/>
            <ac:grpSpMk id="3" creationId="{55C820BE-9FEA-460D-9E40-08210ABC12CB}"/>
          </ac:grpSpMkLst>
        </pc:grpChg>
        <pc:grpChg chg="add del mod">
          <ac:chgData name="DELAHAYE Jérôme OWF/DMWF" userId="e13b2838-3e2e-45e3-83ea-204978a85912" providerId="ADAL" clId="{F75B1FAD-42D2-439C-BC86-7D4E2D33029F}" dt="2022-12-02T14:25:07.045" v="192" actId="478"/>
          <ac:grpSpMkLst>
            <pc:docMk/>
            <pc:sldMk cId="182187459" sldId="257"/>
            <ac:grpSpMk id="17" creationId="{D9105681-4A88-48CB-BE0F-57B22E618DBA}"/>
          </ac:grpSpMkLst>
        </pc:grpChg>
      </pc:sldChg>
      <pc:sldChg chg="modSp mod">
        <pc:chgData name="DELAHAYE Jérôme OWF/DMWF" userId="e13b2838-3e2e-45e3-83ea-204978a85912" providerId="ADAL" clId="{F75B1FAD-42D2-439C-BC86-7D4E2D33029F}" dt="2022-12-02T14:31:35.896" v="326" actId="1076"/>
        <pc:sldMkLst>
          <pc:docMk/>
          <pc:sldMk cId="3598935306" sldId="279"/>
        </pc:sldMkLst>
        <pc:spChg chg="mod">
          <ac:chgData name="DELAHAYE Jérôme OWF/DMWF" userId="e13b2838-3e2e-45e3-83ea-204978a85912" providerId="ADAL" clId="{F75B1FAD-42D2-439C-BC86-7D4E2D33029F}" dt="2022-12-02T14:31:35.896" v="326" actId="1076"/>
          <ac:spMkLst>
            <pc:docMk/>
            <pc:sldMk cId="3598935306" sldId="279"/>
            <ac:spMk id="13" creationId="{00000000-0000-0000-0000-000000000000}"/>
          </ac:spMkLst>
        </pc:spChg>
      </pc:sldChg>
      <pc:sldChg chg="modSp add del mod">
        <pc:chgData name="DELAHAYE Jérôme OWF/DMWF" userId="e13b2838-3e2e-45e3-83ea-204978a85912" providerId="ADAL" clId="{F75B1FAD-42D2-439C-BC86-7D4E2D33029F}" dt="2022-12-02T14:20:21.566" v="104" actId="2696"/>
        <pc:sldMkLst>
          <pc:docMk/>
          <pc:sldMk cId="4168729105" sldId="280"/>
        </pc:sldMkLst>
        <pc:spChg chg="mod">
          <ac:chgData name="DELAHAYE Jérôme OWF/DMWF" userId="e13b2838-3e2e-45e3-83ea-204978a85912" providerId="ADAL" clId="{F75B1FAD-42D2-439C-BC86-7D4E2D33029F}" dt="2022-12-02T14:19:54.856" v="103" actId="20577"/>
          <ac:spMkLst>
            <pc:docMk/>
            <pc:sldMk cId="4168729105" sldId="280"/>
            <ac:spMk id="2" creationId="{00000000-0000-0000-0000-000000000000}"/>
          </ac:spMkLst>
        </pc:spChg>
      </pc:sldChg>
      <pc:sldMasterChg chg="delSp mod">
        <pc:chgData name="DELAHAYE Jérôme OWF/DMWF" userId="e13b2838-3e2e-45e3-83ea-204978a85912" providerId="ADAL" clId="{F75B1FAD-42D2-439C-BC86-7D4E2D33029F}" dt="2022-12-02T14:31:19.411" v="319"/>
        <pc:sldMasterMkLst>
          <pc:docMk/>
          <pc:sldMasterMk cId="1507071699" sldId="2147483658"/>
        </pc:sldMasterMkLst>
        <pc:spChg chg="del">
          <ac:chgData name="DELAHAYE Jérôme OWF/DMWF" userId="e13b2838-3e2e-45e3-83ea-204978a85912" providerId="ADAL" clId="{F75B1FAD-42D2-439C-BC86-7D4E2D33029F}" dt="2022-12-02T14:31:19.411" v="319"/>
          <ac:spMkLst>
            <pc:docMk/>
            <pc:sldMasterMk cId="1507071699" sldId="2147483658"/>
            <ac:spMk id="4" creationId="{9E65891F-9668-4267-B2FF-8C5072A9A66B}"/>
          </ac:spMkLst>
        </pc:spChg>
      </pc:sldMasterChg>
      <pc:sldMasterChg chg="delSp mod">
        <pc:chgData name="DELAHAYE Jérôme OWF/DMWF" userId="e13b2838-3e2e-45e3-83ea-204978a85912" providerId="ADAL" clId="{F75B1FAD-42D2-439C-BC86-7D4E2D33029F}" dt="2022-12-02T14:31:19.418" v="321"/>
        <pc:sldMasterMkLst>
          <pc:docMk/>
          <pc:sldMasterMk cId="1501772843" sldId="2147483668"/>
        </pc:sldMasterMkLst>
        <pc:spChg chg="del">
          <ac:chgData name="DELAHAYE Jérôme OWF/DMWF" userId="e13b2838-3e2e-45e3-83ea-204978a85912" providerId="ADAL" clId="{F75B1FAD-42D2-439C-BC86-7D4E2D33029F}" dt="2022-12-02T14:31:19.418" v="321"/>
          <ac:spMkLst>
            <pc:docMk/>
            <pc:sldMasterMk cId="1501772843" sldId="2147483668"/>
            <ac:spMk id="2" creationId="{DA5DC1C2-A538-4DDA-8C78-B383F106514E}"/>
          </ac:spMkLst>
        </pc:spChg>
      </pc:sldMasterChg>
      <pc:sldMasterChg chg="delSp mod">
        <pc:chgData name="DELAHAYE Jérôme OWF/DMWF" userId="e13b2838-3e2e-45e3-83ea-204978a85912" providerId="ADAL" clId="{F75B1FAD-42D2-439C-BC86-7D4E2D33029F}" dt="2022-12-02T14:31:19.423" v="323"/>
        <pc:sldMasterMkLst>
          <pc:docMk/>
          <pc:sldMasterMk cId="85644223" sldId="2147483680"/>
        </pc:sldMasterMkLst>
        <pc:spChg chg="del">
          <ac:chgData name="DELAHAYE Jérôme OWF/DMWF" userId="e13b2838-3e2e-45e3-83ea-204978a85912" providerId="ADAL" clId="{F75B1FAD-42D2-439C-BC86-7D4E2D33029F}" dt="2022-12-02T14:31:19.423" v="323"/>
          <ac:spMkLst>
            <pc:docMk/>
            <pc:sldMasterMk cId="85644223" sldId="2147483680"/>
            <ac:spMk id="2" creationId="{C5D7584D-BD13-497A-891B-E6CA9A384CFD}"/>
          </ac:spMkLst>
        </pc:spChg>
      </pc:sldMasterChg>
      <pc:sldMasterChg chg="delSp mod">
        <pc:chgData name="DELAHAYE Jérôme OWF/DMWF" userId="e13b2838-3e2e-45e3-83ea-204978a85912" providerId="ADAL" clId="{F75B1FAD-42D2-439C-BC86-7D4E2D33029F}" dt="2022-12-02T14:31:19.428" v="325"/>
        <pc:sldMasterMkLst>
          <pc:docMk/>
          <pc:sldMasterMk cId="4164710235" sldId="2147483692"/>
        </pc:sldMasterMkLst>
        <pc:spChg chg="del">
          <ac:chgData name="DELAHAYE Jérôme OWF/DMWF" userId="e13b2838-3e2e-45e3-83ea-204978a85912" providerId="ADAL" clId="{F75B1FAD-42D2-439C-BC86-7D4E2D33029F}" dt="2022-12-02T14:31:19.428" v="325"/>
          <ac:spMkLst>
            <pc:docMk/>
            <pc:sldMasterMk cId="4164710235" sldId="2147483692"/>
            <ac:spMk id="2" creationId="{285FA3D4-3B9F-4EB4-9FA8-529B5447F4C9}"/>
          </ac:spMkLst>
        </pc:sp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901E48-B95F-4410-9BF0-683FA9465AFC}" type="doc">
      <dgm:prSet loTypeId="urn:microsoft.com/office/officeart/2005/8/layout/hChevron3" loCatId="process" qsTypeId="urn:microsoft.com/office/officeart/2005/8/quickstyle/simple1" qsCatId="simple" csTypeId="urn:microsoft.com/office/officeart/2005/8/colors/colorful1#3" csCatId="colorful" phldr="1"/>
      <dgm:spPr/>
    </dgm:pt>
    <dgm:pt modelId="{329FCF56-6D36-4BCA-B547-034EE2D654AF}">
      <dgm:prSet phldrT="[Texte]" custT="1"/>
      <dgm:spPr/>
      <dgm:t>
        <a:bodyPr/>
        <a:lstStyle/>
        <a:p>
          <a:pPr>
            <a:spcBef>
              <a:spcPts val="0"/>
            </a:spcBef>
            <a:spcAft>
              <a:spcPts val="0"/>
            </a:spcAft>
          </a:pPr>
          <a:r>
            <a:rPr lang="fr-FR" sz="1200" b="0" dirty="0">
              <a:latin typeface="Helvetica 55 Roman" panose="020B0604020202020204" pitchFamily="2" charset="0"/>
            </a:rPr>
            <a:t>Analyse</a:t>
          </a:r>
        </a:p>
      </dgm:t>
    </dgm:pt>
    <dgm:pt modelId="{88D6DF92-542C-4215-98DE-CA1E353D0F43}" type="parTrans" cxnId="{3E9F3911-5916-40BF-AADD-E261E5643AA4}">
      <dgm:prSet/>
      <dgm:spPr/>
      <dgm:t>
        <a:bodyPr/>
        <a:lstStyle/>
        <a:p>
          <a:pPr>
            <a:spcBef>
              <a:spcPts val="0"/>
            </a:spcBef>
            <a:spcAft>
              <a:spcPts val="0"/>
            </a:spcAft>
          </a:pPr>
          <a:endParaRPr lang="fr-FR" sz="1200" b="0">
            <a:latin typeface="Helvetica 55 Roman" panose="020B0604020202020204" pitchFamily="2" charset="0"/>
          </a:endParaRPr>
        </a:p>
      </dgm:t>
    </dgm:pt>
    <dgm:pt modelId="{7A4D750B-41CC-43B8-99B2-49D7EF3EAE4D}" type="sibTrans" cxnId="{3E9F3911-5916-40BF-AADD-E261E5643AA4}">
      <dgm:prSet/>
      <dgm:spPr/>
      <dgm:t>
        <a:bodyPr/>
        <a:lstStyle/>
        <a:p>
          <a:pPr>
            <a:spcBef>
              <a:spcPts val="0"/>
            </a:spcBef>
            <a:spcAft>
              <a:spcPts val="0"/>
            </a:spcAft>
          </a:pPr>
          <a:endParaRPr lang="fr-FR" sz="1200" b="0">
            <a:latin typeface="Helvetica 55 Roman" panose="020B0604020202020204" pitchFamily="2" charset="0"/>
          </a:endParaRPr>
        </a:p>
      </dgm:t>
    </dgm:pt>
    <dgm:pt modelId="{C0B1F250-DFE2-4AA6-9540-83B37E81EBF1}">
      <dgm:prSet phldrT="[Texte]" custT="1"/>
      <dgm:spPr>
        <a:solidFill>
          <a:schemeClr val="accent5"/>
        </a:solidFill>
      </dgm:spPr>
      <dgm:t>
        <a:bodyPr/>
        <a:lstStyle/>
        <a:p>
          <a:pPr>
            <a:spcBef>
              <a:spcPts val="0"/>
            </a:spcBef>
            <a:spcAft>
              <a:spcPts val="0"/>
            </a:spcAft>
          </a:pPr>
          <a:r>
            <a:rPr lang="fr-FR" sz="1200" b="0" dirty="0">
              <a:latin typeface="Helvetica 55 Roman" panose="020B0604020202020204" pitchFamily="2" charset="0"/>
            </a:rPr>
            <a:t>Travaux</a:t>
          </a:r>
        </a:p>
      </dgm:t>
    </dgm:pt>
    <dgm:pt modelId="{49C11307-4615-42DE-B12B-8BE148335E23}" type="parTrans" cxnId="{E9618217-DE4E-4ACA-AF96-136BFEBDD34D}">
      <dgm:prSet/>
      <dgm:spPr/>
      <dgm:t>
        <a:bodyPr/>
        <a:lstStyle/>
        <a:p>
          <a:pPr>
            <a:spcBef>
              <a:spcPts val="0"/>
            </a:spcBef>
            <a:spcAft>
              <a:spcPts val="0"/>
            </a:spcAft>
          </a:pPr>
          <a:endParaRPr lang="fr-FR" sz="1200" b="0">
            <a:latin typeface="Helvetica 55 Roman" panose="020B0604020202020204" pitchFamily="2" charset="0"/>
          </a:endParaRPr>
        </a:p>
      </dgm:t>
    </dgm:pt>
    <dgm:pt modelId="{49F4F9F5-EDD1-422D-847C-32387391B78A}" type="sibTrans" cxnId="{E9618217-DE4E-4ACA-AF96-136BFEBDD34D}">
      <dgm:prSet/>
      <dgm:spPr/>
      <dgm:t>
        <a:bodyPr/>
        <a:lstStyle/>
        <a:p>
          <a:pPr>
            <a:spcBef>
              <a:spcPts val="0"/>
            </a:spcBef>
            <a:spcAft>
              <a:spcPts val="0"/>
            </a:spcAft>
          </a:pPr>
          <a:endParaRPr lang="fr-FR" sz="1200" b="0">
            <a:latin typeface="Helvetica 55 Roman" panose="020B0604020202020204" pitchFamily="2" charset="0"/>
          </a:endParaRPr>
        </a:p>
      </dgm:t>
    </dgm:pt>
    <dgm:pt modelId="{FB4ACBF7-4D20-4EE0-A728-A8D1C7976EBB}">
      <dgm:prSet phldrT="[Texte]" custT="1"/>
      <dgm:spPr>
        <a:solidFill>
          <a:schemeClr val="accent6"/>
        </a:solidFill>
      </dgm:spPr>
      <dgm:t>
        <a:bodyPr/>
        <a:lstStyle/>
        <a:p>
          <a:pPr>
            <a:spcBef>
              <a:spcPts val="0"/>
            </a:spcBef>
            <a:spcAft>
              <a:spcPts val="0"/>
            </a:spcAft>
          </a:pPr>
          <a:r>
            <a:rPr lang="fr-FR" sz="1200" b="0" dirty="0">
              <a:latin typeface="Helvetica 55 Roman" panose="020B0604020202020204" pitchFamily="2" charset="0"/>
            </a:rPr>
            <a:t>Préparation RDV</a:t>
          </a:r>
        </a:p>
      </dgm:t>
    </dgm:pt>
    <dgm:pt modelId="{FE1BEA1E-9B56-4350-8E3D-4E076F01A388}" type="parTrans" cxnId="{9359B502-70B2-410E-A92F-B242569A64D1}">
      <dgm:prSet/>
      <dgm:spPr/>
      <dgm:t>
        <a:bodyPr/>
        <a:lstStyle/>
        <a:p>
          <a:pPr>
            <a:spcBef>
              <a:spcPts val="0"/>
            </a:spcBef>
            <a:spcAft>
              <a:spcPts val="0"/>
            </a:spcAft>
          </a:pPr>
          <a:endParaRPr lang="fr-FR" sz="1200" b="0">
            <a:latin typeface="Helvetica 55 Roman" panose="020B0604020202020204" pitchFamily="2" charset="0"/>
          </a:endParaRPr>
        </a:p>
      </dgm:t>
    </dgm:pt>
    <dgm:pt modelId="{7F323DA7-0A8E-43AF-A39B-4135EA484967}" type="sibTrans" cxnId="{9359B502-70B2-410E-A92F-B242569A64D1}">
      <dgm:prSet/>
      <dgm:spPr/>
      <dgm:t>
        <a:bodyPr/>
        <a:lstStyle/>
        <a:p>
          <a:pPr>
            <a:spcBef>
              <a:spcPts val="0"/>
            </a:spcBef>
            <a:spcAft>
              <a:spcPts val="0"/>
            </a:spcAft>
          </a:pPr>
          <a:endParaRPr lang="fr-FR" sz="1200" b="0">
            <a:latin typeface="Helvetica 55 Roman" panose="020B0604020202020204" pitchFamily="2" charset="0"/>
          </a:endParaRPr>
        </a:p>
      </dgm:t>
    </dgm:pt>
    <dgm:pt modelId="{9C179595-3ABE-4CDF-BE0D-FC61784D9816}">
      <dgm:prSet custT="1"/>
      <dgm:spPr/>
      <dgm:t>
        <a:bodyPr/>
        <a:lstStyle/>
        <a:p>
          <a:pPr>
            <a:spcBef>
              <a:spcPts val="0"/>
            </a:spcBef>
            <a:spcAft>
              <a:spcPts val="0"/>
            </a:spcAft>
          </a:pPr>
          <a:r>
            <a:rPr lang="fr-FR" sz="1200" b="0" dirty="0">
              <a:latin typeface="Helvetica 55 Roman" panose="020B0604020202020204" pitchFamily="2" charset="0"/>
            </a:rPr>
            <a:t>Prise RDV</a:t>
          </a:r>
        </a:p>
      </dgm:t>
    </dgm:pt>
    <dgm:pt modelId="{737079DC-6AEE-4DAF-9D3D-F4000BAEB47E}" type="parTrans" cxnId="{971D737C-6DB9-497F-9F2D-9BFDF63FCEC6}">
      <dgm:prSet/>
      <dgm:spPr/>
      <dgm:t>
        <a:bodyPr/>
        <a:lstStyle/>
        <a:p>
          <a:pPr>
            <a:spcBef>
              <a:spcPts val="0"/>
            </a:spcBef>
            <a:spcAft>
              <a:spcPts val="0"/>
            </a:spcAft>
          </a:pPr>
          <a:endParaRPr lang="fr-FR" sz="1200" b="0">
            <a:latin typeface="Helvetica 55 Roman" panose="020B0604020202020204" pitchFamily="2" charset="0"/>
          </a:endParaRPr>
        </a:p>
      </dgm:t>
    </dgm:pt>
    <dgm:pt modelId="{223D4A91-FCAC-4626-95BF-2F59865E4A44}" type="sibTrans" cxnId="{971D737C-6DB9-497F-9F2D-9BFDF63FCEC6}">
      <dgm:prSet/>
      <dgm:spPr/>
      <dgm:t>
        <a:bodyPr/>
        <a:lstStyle/>
        <a:p>
          <a:pPr>
            <a:spcBef>
              <a:spcPts val="0"/>
            </a:spcBef>
            <a:spcAft>
              <a:spcPts val="0"/>
            </a:spcAft>
          </a:pPr>
          <a:endParaRPr lang="fr-FR" sz="1200" b="0">
            <a:latin typeface="Helvetica 55 Roman" panose="020B0604020202020204" pitchFamily="2" charset="0"/>
          </a:endParaRPr>
        </a:p>
      </dgm:t>
    </dgm:pt>
    <dgm:pt modelId="{D71EDB22-FE4F-43B7-AC91-517742981F79}" type="pres">
      <dgm:prSet presAssocID="{AF901E48-B95F-4410-9BF0-683FA9465AFC}" presName="Name0" presStyleCnt="0">
        <dgm:presLayoutVars>
          <dgm:dir/>
          <dgm:resizeHandles val="exact"/>
        </dgm:presLayoutVars>
      </dgm:prSet>
      <dgm:spPr/>
    </dgm:pt>
    <dgm:pt modelId="{B1AFEE26-4AA1-42A0-9305-8B4AA003D0E3}" type="pres">
      <dgm:prSet presAssocID="{329FCF56-6D36-4BCA-B547-034EE2D654AF}" presName="parTxOnly" presStyleLbl="node1" presStyleIdx="0" presStyleCnt="4">
        <dgm:presLayoutVars>
          <dgm:bulletEnabled val="1"/>
        </dgm:presLayoutVars>
      </dgm:prSet>
      <dgm:spPr/>
    </dgm:pt>
    <dgm:pt modelId="{C59C6368-9C56-483A-8CCA-E57C24733635}" type="pres">
      <dgm:prSet presAssocID="{7A4D750B-41CC-43B8-99B2-49D7EF3EAE4D}" presName="parSpace" presStyleCnt="0"/>
      <dgm:spPr/>
    </dgm:pt>
    <dgm:pt modelId="{9FF4324B-29F0-451B-A6E2-CC1E0801AC86}" type="pres">
      <dgm:prSet presAssocID="{C0B1F250-DFE2-4AA6-9540-83B37E81EBF1}" presName="parTxOnly" presStyleLbl="node1" presStyleIdx="1" presStyleCnt="4">
        <dgm:presLayoutVars>
          <dgm:bulletEnabled val="1"/>
        </dgm:presLayoutVars>
      </dgm:prSet>
      <dgm:spPr/>
    </dgm:pt>
    <dgm:pt modelId="{FBF1FDF4-782E-4532-ACE5-FEC477A929DB}" type="pres">
      <dgm:prSet presAssocID="{49F4F9F5-EDD1-422D-847C-32387391B78A}" presName="parSpace" presStyleCnt="0"/>
      <dgm:spPr/>
    </dgm:pt>
    <dgm:pt modelId="{C1DEB3EE-B7BA-4BDA-A70F-F17407C0B916}" type="pres">
      <dgm:prSet presAssocID="{9C179595-3ABE-4CDF-BE0D-FC61784D9816}" presName="parTxOnly" presStyleLbl="node1" presStyleIdx="2" presStyleCnt="4">
        <dgm:presLayoutVars>
          <dgm:bulletEnabled val="1"/>
        </dgm:presLayoutVars>
      </dgm:prSet>
      <dgm:spPr/>
    </dgm:pt>
    <dgm:pt modelId="{861A0CBE-CE89-40CD-A477-47F4C2BE29EF}" type="pres">
      <dgm:prSet presAssocID="{223D4A91-FCAC-4626-95BF-2F59865E4A44}" presName="parSpace" presStyleCnt="0"/>
      <dgm:spPr/>
    </dgm:pt>
    <dgm:pt modelId="{F5F56DA2-9018-44DA-B5C5-B4FEC37ACA5C}" type="pres">
      <dgm:prSet presAssocID="{FB4ACBF7-4D20-4EE0-A728-A8D1C7976EBB}" presName="parTxOnly" presStyleLbl="node1" presStyleIdx="3" presStyleCnt="4">
        <dgm:presLayoutVars>
          <dgm:bulletEnabled val="1"/>
        </dgm:presLayoutVars>
      </dgm:prSet>
      <dgm:spPr/>
    </dgm:pt>
  </dgm:ptLst>
  <dgm:cxnLst>
    <dgm:cxn modelId="{9359B502-70B2-410E-A92F-B242569A64D1}" srcId="{AF901E48-B95F-4410-9BF0-683FA9465AFC}" destId="{FB4ACBF7-4D20-4EE0-A728-A8D1C7976EBB}" srcOrd="3" destOrd="0" parTransId="{FE1BEA1E-9B56-4350-8E3D-4E076F01A388}" sibTransId="{7F323DA7-0A8E-43AF-A39B-4135EA484967}"/>
    <dgm:cxn modelId="{3E9F3911-5916-40BF-AADD-E261E5643AA4}" srcId="{AF901E48-B95F-4410-9BF0-683FA9465AFC}" destId="{329FCF56-6D36-4BCA-B547-034EE2D654AF}" srcOrd="0" destOrd="0" parTransId="{88D6DF92-542C-4215-98DE-CA1E353D0F43}" sibTransId="{7A4D750B-41CC-43B8-99B2-49D7EF3EAE4D}"/>
    <dgm:cxn modelId="{E9618217-DE4E-4ACA-AF96-136BFEBDD34D}" srcId="{AF901E48-B95F-4410-9BF0-683FA9465AFC}" destId="{C0B1F250-DFE2-4AA6-9540-83B37E81EBF1}" srcOrd="1" destOrd="0" parTransId="{49C11307-4615-42DE-B12B-8BE148335E23}" sibTransId="{49F4F9F5-EDD1-422D-847C-32387391B78A}"/>
    <dgm:cxn modelId="{C05AE925-F3C1-42B4-AE37-E3593F883ABF}" type="presOf" srcId="{329FCF56-6D36-4BCA-B547-034EE2D654AF}" destId="{B1AFEE26-4AA1-42A0-9305-8B4AA003D0E3}" srcOrd="0" destOrd="0" presId="urn:microsoft.com/office/officeart/2005/8/layout/hChevron3"/>
    <dgm:cxn modelId="{2A56AE65-A7A4-4D29-B528-A50471789376}" type="presOf" srcId="{AF901E48-B95F-4410-9BF0-683FA9465AFC}" destId="{D71EDB22-FE4F-43B7-AC91-517742981F79}" srcOrd="0" destOrd="0" presId="urn:microsoft.com/office/officeart/2005/8/layout/hChevron3"/>
    <dgm:cxn modelId="{81A6B652-B298-43D6-A352-021E8E0BF34C}" type="presOf" srcId="{FB4ACBF7-4D20-4EE0-A728-A8D1C7976EBB}" destId="{F5F56DA2-9018-44DA-B5C5-B4FEC37ACA5C}" srcOrd="0" destOrd="0" presId="urn:microsoft.com/office/officeart/2005/8/layout/hChevron3"/>
    <dgm:cxn modelId="{971D737C-6DB9-497F-9F2D-9BFDF63FCEC6}" srcId="{AF901E48-B95F-4410-9BF0-683FA9465AFC}" destId="{9C179595-3ABE-4CDF-BE0D-FC61784D9816}" srcOrd="2" destOrd="0" parTransId="{737079DC-6AEE-4DAF-9D3D-F4000BAEB47E}" sibTransId="{223D4A91-FCAC-4626-95BF-2F59865E4A44}"/>
    <dgm:cxn modelId="{EB69C881-7A21-4EDE-A91C-63BA1EE496A6}" type="presOf" srcId="{C0B1F250-DFE2-4AA6-9540-83B37E81EBF1}" destId="{9FF4324B-29F0-451B-A6E2-CC1E0801AC86}" srcOrd="0" destOrd="0" presId="urn:microsoft.com/office/officeart/2005/8/layout/hChevron3"/>
    <dgm:cxn modelId="{9A6511F3-AE9D-46B8-B643-E68258DE4196}" type="presOf" srcId="{9C179595-3ABE-4CDF-BE0D-FC61784D9816}" destId="{C1DEB3EE-B7BA-4BDA-A70F-F17407C0B916}" srcOrd="0" destOrd="0" presId="urn:microsoft.com/office/officeart/2005/8/layout/hChevron3"/>
    <dgm:cxn modelId="{0C13E203-A447-4586-938D-1E42B1BBD1F6}" type="presParOf" srcId="{D71EDB22-FE4F-43B7-AC91-517742981F79}" destId="{B1AFEE26-4AA1-42A0-9305-8B4AA003D0E3}" srcOrd="0" destOrd="0" presId="urn:microsoft.com/office/officeart/2005/8/layout/hChevron3"/>
    <dgm:cxn modelId="{298C3D06-228F-4C0F-BAA3-A9908E2CB6C8}" type="presParOf" srcId="{D71EDB22-FE4F-43B7-AC91-517742981F79}" destId="{C59C6368-9C56-483A-8CCA-E57C24733635}" srcOrd="1" destOrd="0" presId="urn:microsoft.com/office/officeart/2005/8/layout/hChevron3"/>
    <dgm:cxn modelId="{5B471CCD-1FA3-41D9-BC38-5639FDF4752C}" type="presParOf" srcId="{D71EDB22-FE4F-43B7-AC91-517742981F79}" destId="{9FF4324B-29F0-451B-A6E2-CC1E0801AC86}" srcOrd="2" destOrd="0" presId="urn:microsoft.com/office/officeart/2005/8/layout/hChevron3"/>
    <dgm:cxn modelId="{94474E56-702D-43C1-A2A4-D95CEEACA668}" type="presParOf" srcId="{D71EDB22-FE4F-43B7-AC91-517742981F79}" destId="{FBF1FDF4-782E-4532-ACE5-FEC477A929DB}" srcOrd="3" destOrd="0" presId="urn:microsoft.com/office/officeart/2005/8/layout/hChevron3"/>
    <dgm:cxn modelId="{857F4827-8FF4-401E-87AF-69BBCC7EAFCD}" type="presParOf" srcId="{D71EDB22-FE4F-43B7-AC91-517742981F79}" destId="{C1DEB3EE-B7BA-4BDA-A70F-F17407C0B916}" srcOrd="4" destOrd="0" presId="urn:microsoft.com/office/officeart/2005/8/layout/hChevron3"/>
    <dgm:cxn modelId="{DA125178-158E-421C-B18E-B5BE9E12FDD6}" type="presParOf" srcId="{D71EDB22-FE4F-43B7-AC91-517742981F79}" destId="{861A0CBE-CE89-40CD-A477-47F4C2BE29EF}" srcOrd="5" destOrd="0" presId="urn:microsoft.com/office/officeart/2005/8/layout/hChevron3"/>
    <dgm:cxn modelId="{1E27570B-9CE6-4214-8138-E469D25835D3}" type="presParOf" srcId="{D71EDB22-FE4F-43B7-AC91-517742981F79}" destId="{F5F56DA2-9018-44DA-B5C5-B4FEC37ACA5C}" srcOrd="6"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526D594-4822-42ED-A0A3-B2905F36C05A}" type="doc">
      <dgm:prSet loTypeId="urn:microsoft.com/office/officeart/2005/8/layout/process1" loCatId="process" qsTypeId="urn:microsoft.com/office/officeart/2005/8/quickstyle/simple5" qsCatId="simple" csTypeId="urn:microsoft.com/office/officeart/2005/8/colors/accent1_2" csCatId="accent1" phldr="1"/>
      <dgm:spPr/>
      <dgm:t>
        <a:bodyPr/>
        <a:lstStyle/>
        <a:p>
          <a:endParaRPr lang="fr-FR"/>
        </a:p>
      </dgm:t>
    </dgm:pt>
    <dgm:pt modelId="{02FD79FB-0115-4107-90D0-92E36238D163}">
      <dgm:prSet>
        <dgm:style>
          <a:lnRef idx="2">
            <a:schemeClr val="accent1"/>
          </a:lnRef>
          <a:fillRef idx="1">
            <a:schemeClr val="lt1"/>
          </a:fillRef>
          <a:effectRef idx="0">
            <a:schemeClr val="accent1"/>
          </a:effectRef>
          <a:fontRef idx="minor">
            <a:schemeClr val="dk1"/>
          </a:fontRef>
        </dgm:style>
      </dgm:prSet>
      <dgm:spPr/>
      <dgm:t>
        <a:bodyPr/>
        <a:lstStyle/>
        <a:p>
          <a:pPr rtl="0"/>
          <a:r>
            <a:rPr lang="fr-FR" dirty="0"/>
            <a:t>Déterminer la zone de blocage de l’installation</a:t>
          </a:r>
        </a:p>
      </dgm:t>
    </dgm:pt>
    <dgm:pt modelId="{AB97AC4C-611D-4818-8A40-27629F9D68B6}" type="parTrans" cxnId="{6ACED09D-91A2-4412-9393-8A96099F20BD}">
      <dgm:prSet/>
      <dgm:spPr/>
      <dgm:t>
        <a:bodyPr/>
        <a:lstStyle/>
        <a:p>
          <a:endParaRPr lang="fr-FR"/>
        </a:p>
      </dgm:t>
    </dgm:pt>
    <dgm:pt modelId="{42317E8F-329C-408D-8058-8EE5824E3A27}" type="sibTrans" cxnId="{6ACED09D-91A2-4412-9393-8A96099F20BD}">
      <dgm:prSet>
        <dgm:style>
          <a:lnRef idx="2">
            <a:schemeClr val="dk1">
              <a:shade val="50000"/>
            </a:schemeClr>
          </a:lnRef>
          <a:fillRef idx="1">
            <a:schemeClr val="dk1"/>
          </a:fillRef>
          <a:effectRef idx="0">
            <a:schemeClr val="dk1"/>
          </a:effectRef>
          <a:fontRef idx="minor">
            <a:schemeClr val="lt1"/>
          </a:fontRef>
        </dgm:style>
      </dgm:prSet>
      <dgm:spPr/>
      <dgm:t>
        <a:bodyPr/>
        <a:lstStyle/>
        <a:p>
          <a:endParaRPr lang="fr-FR"/>
        </a:p>
      </dgm:t>
    </dgm:pt>
    <dgm:pt modelId="{AE70826F-C479-45C0-BACF-11D98EF93652}">
      <dgm:prSet>
        <dgm:style>
          <a:lnRef idx="2">
            <a:schemeClr val="accent1"/>
          </a:lnRef>
          <a:fillRef idx="1">
            <a:schemeClr val="lt1"/>
          </a:fillRef>
          <a:effectRef idx="0">
            <a:schemeClr val="accent1"/>
          </a:effectRef>
          <a:fontRef idx="minor">
            <a:schemeClr val="dk1"/>
          </a:fontRef>
        </dgm:style>
      </dgm:prSet>
      <dgm:spPr/>
      <dgm:t>
        <a:bodyPr/>
        <a:lstStyle/>
        <a:p>
          <a:pPr rtl="0"/>
          <a:r>
            <a:rPr lang="fr-FR" dirty="0"/>
            <a:t>Creuser sur la zone bloquante (découvrir la partie écrasée/ encrassée ou le regard)</a:t>
          </a:r>
        </a:p>
      </dgm:t>
    </dgm:pt>
    <dgm:pt modelId="{6851DA64-26E0-453C-8FCD-1D8BB877EEA3}" type="parTrans" cxnId="{4CC10EBB-005C-4D7E-B9C8-0DB580280860}">
      <dgm:prSet/>
      <dgm:spPr/>
      <dgm:t>
        <a:bodyPr/>
        <a:lstStyle/>
        <a:p>
          <a:endParaRPr lang="fr-FR"/>
        </a:p>
      </dgm:t>
    </dgm:pt>
    <dgm:pt modelId="{45ED828E-3BB5-4A92-929B-46EBC1B94B6E}" type="sibTrans" cxnId="{4CC10EBB-005C-4D7E-B9C8-0DB580280860}">
      <dgm:prSet>
        <dgm:style>
          <a:lnRef idx="2">
            <a:schemeClr val="dk1">
              <a:shade val="50000"/>
            </a:schemeClr>
          </a:lnRef>
          <a:fillRef idx="1">
            <a:schemeClr val="dk1"/>
          </a:fillRef>
          <a:effectRef idx="0">
            <a:schemeClr val="dk1"/>
          </a:effectRef>
          <a:fontRef idx="minor">
            <a:schemeClr val="lt1"/>
          </a:fontRef>
        </dgm:style>
      </dgm:prSet>
      <dgm:spPr/>
      <dgm:t>
        <a:bodyPr/>
        <a:lstStyle/>
        <a:p>
          <a:endParaRPr lang="fr-FR"/>
        </a:p>
      </dgm:t>
    </dgm:pt>
    <dgm:pt modelId="{BD517BDE-1D80-4B1E-8F65-830FEF501025}">
      <dgm:prSet>
        <dgm:style>
          <a:lnRef idx="2">
            <a:schemeClr val="accent1"/>
          </a:lnRef>
          <a:fillRef idx="1">
            <a:schemeClr val="lt1"/>
          </a:fillRef>
          <a:effectRef idx="0">
            <a:schemeClr val="accent1"/>
          </a:effectRef>
          <a:fontRef idx="minor">
            <a:schemeClr val="dk1"/>
          </a:fontRef>
        </dgm:style>
      </dgm:prSet>
      <dgm:spPr/>
      <dgm:t>
        <a:bodyPr/>
        <a:lstStyle/>
        <a:p>
          <a:pPr rtl="0"/>
          <a:r>
            <a:rPr lang="fr-FR" dirty="0"/>
            <a:t>Réparer la zone bloquante et s’assurer du passage</a:t>
          </a:r>
        </a:p>
      </dgm:t>
    </dgm:pt>
    <dgm:pt modelId="{565C6BE5-6E5A-4AAA-AECC-6A3A3F414792}" type="parTrans" cxnId="{0864645F-A4FE-4F9E-AE92-959AFCBB29C0}">
      <dgm:prSet/>
      <dgm:spPr/>
      <dgm:t>
        <a:bodyPr/>
        <a:lstStyle/>
        <a:p>
          <a:endParaRPr lang="fr-FR"/>
        </a:p>
      </dgm:t>
    </dgm:pt>
    <dgm:pt modelId="{2C03E84E-C38F-426A-80F3-C082B3B3C905}" type="sibTrans" cxnId="{0864645F-A4FE-4F9E-AE92-959AFCBB29C0}">
      <dgm:prSet/>
      <dgm:spPr/>
      <dgm:t>
        <a:bodyPr/>
        <a:lstStyle/>
        <a:p>
          <a:endParaRPr lang="fr-FR"/>
        </a:p>
      </dgm:t>
    </dgm:pt>
    <dgm:pt modelId="{94C6D963-E545-4E9A-AD9A-18C7205F6AF9}" type="pres">
      <dgm:prSet presAssocID="{0526D594-4822-42ED-A0A3-B2905F36C05A}" presName="Name0" presStyleCnt="0">
        <dgm:presLayoutVars>
          <dgm:dir/>
          <dgm:resizeHandles val="exact"/>
        </dgm:presLayoutVars>
      </dgm:prSet>
      <dgm:spPr/>
    </dgm:pt>
    <dgm:pt modelId="{C993A6D5-C5ED-488C-937F-F8F3E91B0490}" type="pres">
      <dgm:prSet presAssocID="{02FD79FB-0115-4107-90D0-92E36238D163}" presName="node" presStyleLbl="node1" presStyleIdx="0" presStyleCnt="3">
        <dgm:presLayoutVars>
          <dgm:bulletEnabled val="1"/>
        </dgm:presLayoutVars>
      </dgm:prSet>
      <dgm:spPr/>
    </dgm:pt>
    <dgm:pt modelId="{7F9D5856-2BA4-4693-A751-002B014F1B0F}" type="pres">
      <dgm:prSet presAssocID="{42317E8F-329C-408D-8058-8EE5824E3A27}" presName="sibTrans" presStyleLbl="sibTrans2D1" presStyleIdx="0" presStyleCnt="2"/>
      <dgm:spPr/>
    </dgm:pt>
    <dgm:pt modelId="{9EE01160-E993-4DA5-9192-6021C4C9D0B7}" type="pres">
      <dgm:prSet presAssocID="{42317E8F-329C-408D-8058-8EE5824E3A27}" presName="connectorText" presStyleLbl="sibTrans2D1" presStyleIdx="0" presStyleCnt="2"/>
      <dgm:spPr/>
    </dgm:pt>
    <dgm:pt modelId="{2162D1EA-8FE7-4322-84BE-679CE2CD9B7C}" type="pres">
      <dgm:prSet presAssocID="{AE70826F-C479-45C0-BACF-11D98EF93652}" presName="node" presStyleLbl="node1" presStyleIdx="1" presStyleCnt="3">
        <dgm:presLayoutVars>
          <dgm:bulletEnabled val="1"/>
        </dgm:presLayoutVars>
      </dgm:prSet>
      <dgm:spPr/>
    </dgm:pt>
    <dgm:pt modelId="{D733BA1A-48E3-4177-A273-4566C72E0B8C}" type="pres">
      <dgm:prSet presAssocID="{45ED828E-3BB5-4A92-929B-46EBC1B94B6E}" presName="sibTrans" presStyleLbl="sibTrans2D1" presStyleIdx="1" presStyleCnt="2"/>
      <dgm:spPr/>
    </dgm:pt>
    <dgm:pt modelId="{0607550F-C928-4132-91FC-C45666B81E57}" type="pres">
      <dgm:prSet presAssocID="{45ED828E-3BB5-4A92-929B-46EBC1B94B6E}" presName="connectorText" presStyleLbl="sibTrans2D1" presStyleIdx="1" presStyleCnt="2"/>
      <dgm:spPr/>
    </dgm:pt>
    <dgm:pt modelId="{57EFA0D5-8C02-40E9-A77C-CBECEDD06DEC}" type="pres">
      <dgm:prSet presAssocID="{BD517BDE-1D80-4B1E-8F65-830FEF501025}" presName="node" presStyleLbl="node1" presStyleIdx="2" presStyleCnt="3">
        <dgm:presLayoutVars>
          <dgm:bulletEnabled val="1"/>
        </dgm:presLayoutVars>
      </dgm:prSet>
      <dgm:spPr/>
    </dgm:pt>
  </dgm:ptLst>
  <dgm:cxnLst>
    <dgm:cxn modelId="{2A42BB0E-C8B5-43F1-9E72-817943926152}" type="presOf" srcId="{AE70826F-C479-45C0-BACF-11D98EF93652}" destId="{2162D1EA-8FE7-4322-84BE-679CE2CD9B7C}" srcOrd="0" destOrd="0" presId="urn:microsoft.com/office/officeart/2005/8/layout/process1"/>
    <dgm:cxn modelId="{76D57122-DB52-42A0-97AE-C37D3749E881}" type="presOf" srcId="{02FD79FB-0115-4107-90D0-92E36238D163}" destId="{C993A6D5-C5ED-488C-937F-F8F3E91B0490}" srcOrd="0" destOrd="0" presId="urn:microsoft.com/office/officeart/2005/8/layout/process1"/>
    <dgm:cxn modelId="{8848703F-74EF-437D-8F78-7F2FF154A792}" type="presOf" srcId="{42317E8F-329C-408D-8058-8EE5824E3A27}" destId="{7F9D5856-2BA4-4693-A751-002B014F1B0F}" srcOrd="0" destOrd="0" presId="urn:microsoft.com/office/officeart/2005/8/layout/process1"/>
    <dgm:cxn modelId="{0864645F-A4FE-4F9E-AE92-959AFCBB29C0}" srcId="{0526D594-4822-42ED-A0A3-B2905F36C05A}" destId="{BD517BDE-1D80-4B1E-8F65-830FEF501025}" srcOrd="2" destOrd="0" parTransId="{565C6BE5-6E5A-4AAA-AECC-6A3A3F414792}" sibTransId="{2C03E84E-C38F-426A-80F3-C082B3B3C905}"/>
    <dgm:cxn modelId="{32486B81-70F3-49F4-BE13-CECB83754C2D}" type="presOf" srcId="{0526D594-4822-42ED-A0A3-B2905F36C05A}" destId="{94C6D963-E545-4E9A-AD9A-18C7205F6AF9}" srcOrd="0" destOrd="0" presId="urn:microsoft.com/office/officeart/2005/8/layout/process1"/>
    <dgm:cxn modelId="{6ACED09D-91A2-4412-9393-8A96099F20BD}" srcId="{0526D594-4822-42ED-A0A3-B2905F36C05A}" destId="{02FD79FB-0115-4107-90D0-92E36238D163}" srcOrd="0" destOrd="0" parTransId="{AB97AC4C-611D-4818-8A40-27629F9D68B6}" sibTransId="{42317E8F-329C-408D-8058-8EE5824E3A27}"/>
    <dgm:cxn modelId="{DFAE25A0-3221-45BB-B46B-7B56A35137E9}" type="presOf" srcId="{42317E8F-329C-408D-8058-8EE5824E3A27}" destId="{9EE01160-E993-4DA5-9192-6021C4C9D0B7}" srcOrd="1" destOrd="0" presId="urn:microsoft.com/office/officeart/2005/8/layout/process1"/>
    <dgm:cxn modelId="{4CC10EBB-005C-4D7E-B9C8-0DB580280860}" srcId="{0526D594-4822-42ED-A0A3-B2905F36C05A}" destId="{AE70826F-C479-45C0-BACF-11D98EF93652}" srcOrd="1" destOrd="0" parTransId="{6851DA64-26E0-453C-8FCD-1D8BB877EEA3}" sibTransId="{45ED828E-3BB5-4A92-929B-46EBC1B94B6E}"/>
    <dgm:cxn modelId="{97ED6BBE-78F4-4A3D-BF78-B674AC550E19}" type="presOf" srcId="{45ED828E-3BB5-4A92-929B-46EBC1B94B6E}" destId="{D733BA1A-48E3-4177-A273-4566C72E0B8C}" srcOrd="0" destOrd="0" presId="urn:microsoft.com/office/officeart/2005/8/layout/process1"/>
    <dgm:cxn modelId="{1D2061D4-6698-4707-9D12-C6FCF53AA8D8}" type="presOf" srcId="{45ED828E-3BB5-4A92-929B-46EBC1B94B6E}" destId="{0607550F-C928-4132-91FC-C45666B81E57}" srcOrd="1" destOrd="0" presId="urn:microsoft.com/office/officeart/2005/8/layout/process1"/>
    <dgm:cxn modelId="{662890E4-9E2F-49FB-BD7B-3A3B81E32D38}" type="presOf" srcId="{BD517BDE-1D80-4B1E-8F65-830FEF501025}" destId="{57EFA0D5-8C02-40E9-A77C-CBECEDD06DEC}" srcOrd="0" destOrd="0" presId="urn:microsoft.com/office/officeart/2005/8/layout/process1"/>
    <dgm:cxn modelId="{FF616D32-CAFE-4E7C-B7C3-7D2986BFA5C6}" type="presParOf" srcId="{94C6D963-E545-4E9A-AD9A-18C7205F6AF9}" destId="{C993A6D5-C5ED-488C-937F-F8F3E91B0490}" srcOrd="0" destOrd="0" presId="urn:microsoft.com/office/officeart/2005/8/layout/process1"/>
    <dgm:cxn modelId="{A37A624A-5E4D-460F-907E-6DBF8B2995C2}" type="presParOf" srcId="{94C6D963-E545-4E9A-AD9A-18C7205F6AF9}" destId="{7F9D5856-2BA4-4693-A751-002B014F1B0F}" srcOrd="1" destOrd="0" presId="urn:microsoft.com/office/officeart/2005/8/layout/process1"/>
    <dgm:cxn modelId="{26B86DD5-5783-4EB8-8105-D808328F162D}" type="presParOf" srcId="{7F9D5856-2BA4-4693-A751-002B014F1B0F}" destId="{9EE01160-E993-4DA5-9192-6021C4C9D0B7}" srcOrd="0" destOrd="0" presId="urn:microsoft.com/office/officeart/2005/8/layout/process1"/>
    <dgm:cxn modelId="{F4C490C0-143B-438B-8BB3-DF388224EDED}" type="presParOf" srcId="{94C6D963-E545-4E9A-AD9A-18C7205F6AF9}" destId="{2162D1EA-8FE7-4322-84BE-679CE2CD9B7C}" srcOrd="2" destOrd="0" presId="urn:microsoft.com/office/officeart/2005/8/layout/process1"/>
    <dgm:cxn modelId="{740CD936-E50D-4A4F-9E37-FF8414251B9E}" type="presParOf" srcId="{94C6D963-E545-4E9A-AD9A-18C7205F6AF9}" destId="{D733BA1A-48E3-4177-A273-4566C72E0B8C}" srcOrd="3" destOrd="0" presId="urn:microsoft.com/office/officeart/2005/8/layout/process1"/>
    <dgm:cxn modelId="{684044E7-CD81-425D-A436-60C3EDDF53E4}" type="presParOf" srcId="{D733BA1A-48E3-4177-A273-4566C72E0B8C}" destId="{0607550F-C928-4132-91FC-C45666B81E57}" srcOrd="0" destOrd="0" presId="urn:microsoft.com/office/officeart/2005/8/layout/process1"/>
    <dgm:cxn modelId="{DE5BDA06-AC97-407F-B0C7-86D26BF1A42C}" type="presParOf" srcId="{94C6D963-E545-4E9A-AD9A-18C7205F6AF9}" destId="{57EFA0D5-8C02-40E9-A77C-CBECEDD06DEC}"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AFEE26-4AA1-42A0-9305-8B4AA003D0E3}">
      <dsp:nvSpPr>
        <dsp:cNvPr id="0" name=""/>
        <dsp:cNvSpPr/>
      </dsp:nvSpPr>
      <dsp:spPr>
        <a:xfrm>
          <a:off x="2362" y="425972"/>
          <a:ext cx="2370638" cy="948255"/>
        </a:xfrm>
        <a:prstGeom prst="homePlat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32004" rIns="16002" bIns="32004" numCol="1" spcCol="1270" anchor="ctr" anchorCtr="0">
          <a:noAutofit/>
        </a:bodyPr>
        <a:lstStyle/>
        <a:p>
          <a:pPr marL="0" lvl="0" indent="0" algn="ctr" defTabSz="533400">
            <a:lnSpc>
              <a:spcPct val="90000"/>
            </a:lnSpc>
            <a:spcBef>
              <a:spcPct val="0"/>
            </a:spcBef>
            <a:spcAft>
              <a:spcPts val="0"/>
            </a:spcAft>
            <a:buNone/>
          </a:pPr>
          <a:r>
            <a:rPr lang="fr-FR" sz="1200" b="0" kern="1200" dirty="0">
              <a:latin typeface="Helvetica 55 Roman" panose="020B0604020202020204" pitchFamily="2" charset="0"/>
            </a:rPr>
            <a:t>Analyse</a:t>
          </a:r>
        </a:p>
      </dsp:txBody>
      <dsp:txXfrm>
        <a:off x="2362" y="425972"/>
        <a:ext cx="2133574" cy="948255"/>
      </dsp:txXfrm>
    </dsp:sp>
    <dsp:sp modelId="{9FF4324B-29F0-451B-A6E2-CC1E0801AC86}">
      <dsp:nvSpPr>
        <dsp:cNvPr id="0" name=""/>
        <dsp:cNvSpPr/>
      </dsp:nvSpPr>
      <dsp:spPr>
        <a:xfrm>
          <a:off x="1898873" y="425972"/>
          <a:ext cx="2370638" cy="948255"/>
        </a:xfrm>
        <a:prstGeom prst="chevron">
          <a:avLst/>
        </a:prstGeom>
        <a:solidFill>
          <a:schemeClr val="accent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ts val="0"/>
            </a:spcAft>
            <a:buNone/>
          </a:pPr>
          <a:r>
            <a:rPr lang="fr-FR" sz="1200" b="0" kern="1200" dirty="0">
              <a:latin typeface="Helvetica 55 Roman" panose="020B0604020202020204" pitchFamily="2" charset="0"/>
            </a:rPr>
            <a:t>Travaux</a:t>
          </a:r>
        </a:p>
      </dsp:txBody>
      <dsp:txXfrm>
        <a:off x="2373001" y="425972"/>
        <a:ext cx="1422383" cy="948255"/>
      </dsp:txXfrm>
    </dsp:sp>
    <dsp:sp modelId="{C1DEB3EE-B7BA-4BDA-A70F-F17407C0B916}">
      <dsp:nvSpPr>
        <dsp:cNvPr id="0" name=""/>
        <dsp:cNvSpPr/>
      </dsp:nvSpPr>
      <dsp:spPr>
        <a:xfrm>
          <a:off x="3795384" y="425972"/>
          <a:ext cx="2370638" cy="948255"/>
        </a:xfrm>
        <a:prstGeom prst="chevron">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ts val="0"/>
            </a:spcAft>
            <a:buNone/>
          </a:pPr>
          <a:r>
            <a:rPr lang="fr-FR" sz="1200" b="0" kern="1200" dirty="0">
              <a:latin typeface="Helvetica 55 Roman" panose="020B0604020202020204" pitchFamily="2" charset="0"/>
            </a:rPr>
            <a:t>Prise RDV</a:t>
          </a:r>
        </a:p>
      </dsp:txBody>
      <dsp:txXfrm>
        <a:off x="4269512" y="425972"/>
        <a:ext cx="1422383" cy="948255"/>
      </dsp:txXfrm>
    </dsp:sp>
    <dsp:sp modelId="{F5F56DA2-9018-44DA-B5C5-B4FEC37ACA5C}">
      <dsp:nvSpPr>
        <dsp:cNvPr id="0" name=""/>
        <dsp:cNvSpPr/>
      </dsp:nvSpPr>
      <dsp:spPr>
        <a:xfrm>
          <a:off x="5691894" y="425972"/>
          <a:ext cx="2370638" cy="948255"/>
        </a:xfrm>
        <a:prstGeom prst="chevron">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ts val="0"/>
            </a:spcAft>
            <a:buNone/>
          </a:pPr>
          <a:r>
            <a:rPr lang="fr-FR" sz="1200" b="0" kern="1200" dirty="0">
              <a:latin typeface="Helvetica 55 Roman" panose="020B0604020202020204" pitchFamily="2" charset="0"/>
            </a:rPr>
            <a:t>Préparation RDV</a:t>
          </a:r>
        </a:p>
      </dsp:txBody>
      <dsp:txXfrm>
        <a:off x="6166022" y="425972"/>
        <a:ext cx="1422383" cy="9482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93A6D5-C5ED-488C-937F-F8F3E91B0490}">
      <dsp:nvSpPr>
        <dsp:cNvPr id="0" name=""/>
        <dsp:cNvSpPr/>
      </dsp:nvSpPr>
      <dsp:spPr>
        <a:xfrm>
          <a:off x="3964" y="48086"/>
          <a:ext cx="1184905" cy="1608647"/>
        </a:xfrm>
        <a:prstGeom prst="roundRect">
          <a:avLst>
            <a:gd name="adj" fmla="val 1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fr-FR" sz="1200" kern="1200" dirty="0"/>
            <a:t>Déterminer la zone de blocage de l’installation</a:t>
          </a:r>
        </a:p>
      </dsp:txBody>
      <dsp:txXfrm>
        <a:off x="38669" y="82791"/>
        <a:ext cx="1115495" cy="1539237"/>
      </dsp:txXfrm>
    </dsp:sp>
    <dsp:sp modelId="{7F9D5856-2BA4-4693-A751-002B014F1B0F}">
      <dsp:nvSpPr>
        <dsp:cNvPr id="0" name=""/>
        <dsp:cNvSpPr/>
      </dsp:nvSpPr>
      <dsp:spPr>
        <a:xfrm>
          <a:off x="1307359" y="705481"/>
          <a:ext cx="251199" cy="293856"/>
        </a:xfrm>
        <a:prstGeom prst="rightArrow">
          <a:avLst>
            <a:gd name="adj1" fmla="val 60000"/>
            <a:gd name="adj2" fmla="val 50000"/>
          </a:avLst>
        </a:prstGeom>
        <a:solidFill>
          <a:schemeClr val="dk1"/>
        </a:solidFill>
        <a:ln w="25400" cap="flat" cmpd="sng" algn="ctr">
          <a:solidFill>
            <a:schemeClr val="dk1">
              <a:shade val="50000"/>
            </a:schemeClr>
          </a:solidFill>
          <a:prstDash val="solid"/>
        </a:ln>
        <a:effectLst/>
      </dsp:spPr>
      <dsp:style>
        <a:lnRef idx="2">
          <a:schemeClr val="dk1">
            <a:shade val="50000"/>
          </a:schemeClr>
        </a:lnRef>
        <a:fillRef idx="1">
          <a:schemeClr val="dk1"/>
        </a:fillRef>
        <a:effectRef idx="0">
          <a:schemeClr val="dk1"/>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a:off x="1307359" y="764252"/>
        <a:ext cx="175839" cy="176314"/>
      </dsp:txXfrm>
    </dsp:sp>
    <dsp:sp modelId="{2162D1EA-8FE7-4322-84BE-679CE2CD9B7C}">
      <dsp:nvSpPr>
        <dsp:cNvPr id="0" name=""/>
        <dsp:cNvSpPr/>
      </dsp:nvSpPr>
      <dsp:spPr>
        <a:xfrm>
          <a:off x="1662831" y="48086"/>
          <a:ext cx="1184905" cy="1608647"/>
        </a:xfrm>
        <a:prstGeom prst="roundRect">
          <a:avLst>
            <a:gd name="adj" fmla="val 1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fr-FR" sz="1200" kern="1200" dirty="0"/>
            <a:t>Creuser sur la zone bloquante (découvrir la partie écrasée/ encrassée ou le regard)</a:t>
          </a:r>
        </a:p>
      </dsp:txBody>
      <dsp:txXfrm>
        <a:off x="1697536" y="82791"/>
        <a:ext cx="1115495" cy="1539237"/>
      </dsp:txXfrm>
    </dsp:sp>
    <dsp:sp modelId="{D733BA1A-48E3-4177-A273-4566C72E0B8C}">
      <dsp:nvSpPr>
        <dsp:cNvPr id="0" name=""/>
        <dsp:cNvSpPr/>
      </dsp:nvSpPr>
      <dsp:spPr>
        <a:xfrm>
          <a:off x="2966227" y="705481"/>
          <a:ext cx="251199" cy="293856"/>
        </a:xfrm>
        <a:prstGeom prst="rightArrow">
          <a:avLst>
            <a:gd name="adj1" fmla="val 60000"/>
            <a:gd name="adj2" fmla="val 50000"/>
          </a:avLst>
        </a:prstGeom>
        <a:solidFill>
          <a:schemeClr val="dk1"/>
        </a:solidFill>
        <a:ln w="25400" cap="flat" cmpd="sng" algn="ctr">
          <a:solidFill>
            <a:schemeClr val="dk1">
              <a:shade val="50000"/>
            </a:schemeClr>
          </a:solidFill>
          <a:prstDash val="solid"/>
        </a:ln>
        <a:effectLst/>
      </dsp:spPr>
      <dsp:style>
        <a:lnRef idx="2">
          <a:schemeClr val="dk1">
            <a:shade val="50000"/>
          </a:schemeClr>
        </a:lnRef>
        <a:fillRef idx="1">
          <a:schemeClr val="dk1"/>
        </a:fillRef>
        <a:effectRef idx="0">
          <a:schemeClr val="dk1"/>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a:off x="2966227" y="764252"/>
        <a:ext cx="175839" cy="176314"/>
      </dsp:txXfrm>
    </dsp:sp>
    <dsp:sp modelId="{57EFA0D5-8C02-40E9-A77C-CBECEDD06DEC}">
      <dsp:nvSpPr>
        <dsp:cNvPr id="0" name=""/>
        <dsp:cNvSpPr/>
      </dsp:nvSpPr>
      <dsp:spPr>
        <a:xfrm>
          <a:off x="3321698" y="48086"/>
          <a:ext cx="1184905" cy="1608647"/>
        </a:xfrm>
        <a:prstGeom prst="roundRect">
          <a:avLst>
            <a:gd name="adj" fmla="val 1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fr-FR" sz="1200" kern="1200" dirty="0"/>
            <a:t>Réparer la zone bloquante et s’assurer du passage</a:t>
          </a:r>
        </a:p>
      </dsp:txBody>
      <dsp:txXfrm>
        <a:off x="3356403" y="82791"/>
        <a:ext cx="1115495" cy="1539237"/>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5A8C756-B995-4A46-8381-57400992FAF0}" type="datetimeFigureOut">
              <a:rPr lang="fr-FR" smtClean="0"/>
              <a:t>02/12/2022</a:t>
            </a:fld>
            <a:endParaRPr lang="fr-FR"/>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8995448-3671-44F3-97C0-575ABA2E544C}" type="slidenum">
              <a:rPr lang="fr-FR" smtClean="0"/>
              <a:t>‹N°›</a:t>
            </a:fld>
            <a:endParaRPr lang="fr-FR"/>
          </a:p>
        </p:txBody>
      </p:sp>
      <p:sp>
        <p:nvSpPr>
          <p:cNvPr id="6" name="Espace réservé du pied de page 5"/>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Tree>
    <p:extLst>
      <p:ext uri="{BB962C8B-B14F-4D97-AF65-F5344CB8AC3E}">
        <p14:creationId xmlns:p14="http://schemas.microsoft.com/office/powerpoint/2010/main" val="17478125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Helvetica 55 Roman" panose="020B0604020202020204" pitchFamily="34" charset="0"/>
              </a:defRPr>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Helvetica 55 Roman" panose="020B0604020202020204" pitchFamily="34" charset="0"/>
              </a:defRPr>
            </a:lvl1pPr>
          </a:lstStyle>
          <a:p>
            <a:fld id="{14F63557-65CD-470F-8999-4C3C411BE899}" type="datetimeFigureOut">
              <a:rPr lang="en-GB" smtClean="0"/>
              <a:pPr/>
              <a:t>02/12/2022</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Helvetica 55 Roman" panose="020B0604020202020204" pitchFamily="34" charset="0"/>
              </a:defRPr>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Helvetica 55 Roman" panose="020B0604020202020204" pitchFamily="34" charset="0"/>
              </a:defRPr>
            </a:lvl1pPr>
          </a:lstStyle>
          <a:p>
            <a:fld id="{885932DF-9606-4758-A2B5-AF1153FB1ABB}" type="slidenum">
              <a:rPr lang="en-GB" smtClean="0"/>
              <a:pPr/>
              <a:t>‹N°›</a:t>
            </a:fld>
            <a:endParaRPr lang="en-GB"/>
          </a:p>
        </p:txBody>
      </p:sp>
      <p:sp>
        <p:nvSpPr>
          <p:cNvPr id="8" name="Notes Placeholder 4"/>
          <p:cNvSpPr>
            <a:spLocks noGrp="1"/>
          </p:cNvSpPr>
          <p:nvPr>
            <p:ph type="body" sz="quarter" idx="3"/>
          </p:nvPr>
        </p:nvSpPr>
        <p:spPr>
          <a:xfrm>
            <a:off x="381000" y="4343400"/>
            <a:ext cx="6096000" cy="4114800"/>
          </a:xfrm>
          <a:prstGeom prst="rect">
            <a:avLst/>
          </a:prstGeom>
        </p:spPr>
        <p:txBody>
          <a:bodyPr vert="horz" lIns="91440" tIns="45720" rIns="180000" bIns="45720" rtlCol="0"/>
          <a:lstStyle/>
          <a:p>
            <a:pPr marL="92075"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Helvetica 75 Bold" panose="020B0804020202020204" pitchFamily="34" charset="0"/>
                <a:ea typeface="+mn-ea"/>
                <a:cs typeface="+mn-cs"/>
              </a:rPr>
              <a:t>Click to edit Master text styles</a:t>
            </a:r>
          </a:p>
          <a:p>
            <a:pPr marL="230188" marR="0" lvl="1" indent="-138113"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000" b="0" i="0" u="none" strike="noStrike" kern="1200" cap="none" spc="0" normalizeH="0" baseline="0" noProof="0" dirty="0">
                <a:ln>
                  <a:noFill/>
                </a:ln>
                <a:solidFill>
                  <a:prstClr val="black"/>
                </a:solidFill>
                <a:effectLst/>
                <a:uLnTx/>
                <a:uFillTx/>
                <a:latin typeface="Helvetica 75 Bold" panose="020B0804020202020204" pitchFamily="34" charset="0"/>
                <a:ea typeface="+mn-ea"/>
                <a:cs typeface="+mn-cs"/>
              </a:rPr>
              <a:t>Second level</a:t>
            </a:r>
          </a:p>
          <a:p>
            <a:pPr marL="360363" marR="0" lvl="2" indent="-147638" algn="l" defTabSz="914400" rtl="0" eaLnBrk="1" fontAlgn="auto" latinLnBrk="0" hangingPunct="1">
              <a:lnSpc>
                <a:spcPct val="100000"/>
              </a:lnSpc>
              <a:spcBef>
                <a:spcPts val="0"/>
              </a:spcBef>
              <a:spcAft>
                <a:spcPts val="0"/>
              </a:spcAft>
              <a:buClrTx/>
              <a:buSzTx/>
              <a:buFont typeface="Helvetica 55 Roman" panose="020B0604020202020204" pitchFamily="34" charset="0"/>
              <a:buChar char="–"/>
              <a:tabLst/>
              <a:defRPr/>
            </a:pPr>
            <a:r>
              <a:rPr kumimoji="0" lang="en-US" sz="1000" b="0" i="0" u="none" strike="noStrike" kern="1200" cap="none" spc="0" normalizeH="0" baseline="0" noProof="0" dirty="0">
                <a:ln>
                  <a:noFill/>
                </a:ln>
                <a:solidFill>
                  <a:prstClr val="black"/>
                </a:solidFill>
                <a:effectLst/>
                <a:uLnTx/>
                <a:uFillTx/>
                <a:latin typeface="Helvetica 55 Roman" panose="020B0604020202020204" pitchFamily="34" charset="0"/>
                <a:ea typeface="+mn-ea"/>
                <a:cs typeface="+mn-cs"/>
              </a:rPr>
              <a:t>Third level</a:t>
            </a:r>
          </a:p>
          <a:p>
            <a:pPr marL="522288" marR="0" lvl="3" indent="-138113" algn="l" defTabSz="914400" rtl="0" eaLnBrk="1" fontAlgn="auto" latinLnBrk="0" hangingPunct="1">
              <a:lnSpc>
                <a:spcPct val="100000"/>
              </a:lnSpc>
              <a:spcBef>
                <a:spcPts val="0"/>
              </a:spcBef>
              <a:spcAft>
                <a:spcPts val="0"/>
              </a:spcAft>
              <a:buClrTx/>
              <a:buSzTx/>
              <a:buFont typeface="Helvetica 55 Roman" panose="020B0604020202020204" pitchFamily="34" charset="0"/>
              <a:buChar char="–"/>
              <a:tabLst/>
              <a:defRPr/>
            </a:pPr>
            <a:r>
              <a:rPr kumimoji="0" lang="en-US" sz="1000" b="0" i="0" u="none" strike="noStrike" kern="1200" cap="none" spc="0" normalizeH="0" baseline="0" noProof="0" dirty="0">
                <a:ln>
                  <a:noFill/>
                </a:ln>
                <a:solidFill>
                  <a:prstClr val="black"/>
                </a:solidFill>
                <a:effectLst/>
                <a:uLnTx/>
                <a:uFillTx/>
                <a:latin typeface="Helvetica 55 Roman" panose="020B0604020202020204" pitchFamily="34" charset="0"/>
                <a:ea typeface="+mn-ea"/>
                <a:cs typeface="+mn-cs"/>
              </a:rPr>
              <a:t>Fourth level</a:t>
            </a:r>
          </a:p>
          <a:p>
            <a:pPr marL="668338" marR="0" lvl="4" indent="-146050" algn="l" defTabSz="914400" rtl="0" eaLnBrk="1" fontAlgn="auto" latinLnBrk="0" hangingPunct="1">
              <a:lnSpc>
                <a:spcPct val="100000"/>
              </a:lnSpc>
              <a:spcBef>
                <a:spcPts val="0"/>
              </a:spcBef>
              <a:spcAft>
                <a:spcPts val="0"/>
              </a:spcAft>
              <a:buClrTx/>
              <a:buSzTx/>
              <a:buFont typeface="Helvetica 55 Roman" panose="020B0604020202020204" pitchFamily="34" charset="0"/>
              <a:buChar char="–"/>
              <a:tabLst/>
              <a:defRPr/>
            </a:pPr>
            <a:r>
              <a:rPr kumimoji="0" lang="en-US" sz="1000" b="0" i="0" u="none" strike="noStrike" kern="1200" cap="none" spc="0" normalizeH="0" baseline="0" noProof="0" dirty="0">
                <a:ln>
                  <a:noFill/>
                </a:ln>
                <a:solidFill>
                  <a:prstClr val="black"/>
                </a:solidFill>
                <a:effectLst/>
                <a:uLnTx/>
                <a:uFillTx/>
                <a:latin typeface="Helvetica 55 Roman" panose="020B0604020202020204" pitchFamily="34" charset="0"/>
                <a:ea typeface="+mn-ea"/>
                <a:cs typeface="+mn-cs"/>
              </a:rPr>
              <a:t>Fifth level</a:t>
            </a:r>
            <a:endParaRPr kumimoji="0" lang="en-GB" sz="1000" b="0" i="0" u="none" strike="noStrike" kern="1200" cap="none" spc="0" normalizeH="0" baseline="0" noProof="0" dirty="0">
              <a:ln>
                <a:noFill/>
              </a:ln>
              <a:solidFill>
                <a:prstClr val="black"/>
              </a:solidFill>
              <a:effectLst/>
              <a:uLnTx/>
              <a:uFillTx/>
              <a:latin typeface="Helvetica 55 Roman" panose="020B0604020202020204" pitchFamily="34" charset="0"/>
              <a:ea typeface="+mn-ea"/>
              <a:cs typeface="+mn-cs"/>
            </a:endParaRPr>
          </a:p>
        </p:txBody>
      </p:sp>
    </p:spTree>
    <p:extLst>
      <p:ext uri="{BB962C8B-B14F-4D97-AF65-F5344CB8AC3E}">
        <p14:creationId xmlns:p14="http://schemas.microsoft.com/office/powerpoint/2010/main" val="1938228746"/>
      </p:ext>
    </p:extLst>
  </p:cSld>
  <p:clrMap bg1="lt1" tx1="dk1" bg2="lt2" tx2="dk2" accent1="accent1" accent2="accent2" accent3="accent3" accent4="accent4" accent5="accent5" accent6="accent6" hlink="hlink" folHlink="folHlink"/>
  <p:notesStyle>
    <a:lvl1pPr marL="92075" marR="0" indent="0" algn="l" defTabSz="914400" rtl="0" eaLnBrk="1" fontAlgn="auto" latinLnBrk="0" hangingPunct="1">
      <a:lnSpc>
        <a:spcPct val="100000"/>
      </a:lnSpc>
      <a:spcBef>
        <a:spcPts val="0"/>
      </a:spcBef>
      <a:spcAft>
        <a:spcPts val="0"/>
      </a:spcAft>
      <a:buClrTx/>
      <a:buSzTx/>
      <a:buFontTx/>
      <a:buNone/>
      <a:tabLst/>
      <a:defRPr sz="1000" kern="1200">
        <a:solidFill>
          <a:schemeClr val="tx1"/>
        </a:solidFill>
        <a:latin typeface="Helvetica 75 Bold" panose="020B0804020202020204" pitchFamily="34" charset="0"/>
        <a:ea typeface="+mn-ea"/>
        <a:cs typeface="+mn-cs"/>
      </a:defRPr>
    </a:lvl1pPr>
    <a:lvl2pPr marL="230188" marR="0" indent="-138113"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sz="1000" kern="1200">
        <a:solidFill>
          <a:schemeClr val="tx1"/>
        </a:solidFill>
        <a:latin typeface="Helvetica 75 Bold" panose="020B0804020202020204" pitchFamily="34" charset="0"/>
        <a:ea typeface="+mn-ea"/>
        <a:cs typeface="+mn-cs"/>
      </a:defRPr>
    </a:lvl2pPr>
    <a:lvl3pPr marL="360363" marR="0" indent="-147638" algn="l" defTabSz="914400" rtl="0" eaLnBrk="1" fontAlgn="auto" latinLnBrk="0" hangingPunct="1">
      <a:lnSpc>
        <a:spcPct val="100000"/>
      </a:lnSpc>
      <a:spcBef>
        <a:spcPts val="0"/>
      </a:spcBef>
      <a:spcAft>
        <a:spcPts val="0"/>
      </a:spcAft>
      <a:buClrTx/>
      <a:buSzTx/>
      <a:buFont typeface="Helvetica 55 Roman" panose="020B0604020202020204" pitchFamily="34" charset="0"/>
      <a:buChar char="–"/>
      <a:tabLst/>
      <a:defRPr sz="1000" kern="1200">
        <a:solidFill>
          <a:schemeClr val="tx1"/>
        </a:solidFill>
        <a:latin typeface="Helvetica 75 Bold" panose="020B0804020202020204" pitchFamily="34" charset="0"/>
        <a:ea typeface="+mn-ea"/>
        <a:cs typeface="+mn-cs"/>
      </a:defRPr>
    </a:lvl3pPr>
    <a:lvl4pPr marL="522288" marR="0" indent="-138113" algn="l" defTabSz="914400" rtl="0" eaLnBrk="1" fontAlgn="auto" latinLnBrk="0" hangingPunct="1">
      <a:lnSpc>
        <a:spcPct val="100000"/>
      </a:lnSpc>
      <a:spcBef>
        <a:spcPts val="0"/>
      </a:spcBef>
      <a:spcAft>
        <a:spcPts val="0"/>
      </a:spcAft>
      <a:buClrTx/>
      <a:buSzTx/>
      <a:buFont typeface="Helvetica 55 Roman" panose="020B0604020202020204" pitchFamily="34" charset="0"/>
      <a:buChar char="–"/>
      <a:tabLst/>
      <a:defRPr sz="1000" kern="1200">
        <a:solidFill>
          <a:schemeClr val="tx1"/>
        </a:solidFill>
        <a:latin typeface="Helvetica 75 Bold" panose="020B0804020202020204" pitchFamily="34" charset="0"/>
        <a:ea typeface="+mn-ea"/>
        <a:cs typeface="+mn-cs"/>
      </a:defRPr>
    </a:lvl4pPr>
    <a:lvl5pPr marL="668338" marR="0" indent="-146050" algn="l" defTabSz="914400" rtl="0" eaLnBrk="1" fontAlgn="auto" latinLnBrk="0" hangingPunct="1">
      <a:lnSpc>
        <a:spcPct val="100000"/>
      </a:lnSpc>
      <a:spcBef>
        <a:spcPts val="0"/>
      </a:spcBef>
      <a:spcAft>
        <a:spcPts val="0"/>
      </a:spcAft>
      <a:buClrTx/>
      <a:buSzTx/>
      <a:buFont typeface="Helvetica 55 Roman" panose="020B0604020202020204" pitchFamily="34" charset="0"/>
      <a:buChar char="–"/>
      <a:tabLst/>
      <a:defRPr sz="1000" kern="1200">
        <a:solidFill>
          <a:schemeClr val="tx1"/>
        </a:solidFill>
        <a:latin typeface="Helvetica 75 Bold" panose="020B08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885932DF-9606-4758-A2B5-AF1153FB1ABB}" type="slidenum">
              <a:rPr lang="en-GB" smtClean="0"/>
              <a:pPr/>
              <a:t>1</a:t>
            </a:fld>
            <a:endParaRPr lang="en-GB"/>
          </a:p>
        </p:txBody>
      </p:sp>
    </p:spTree>
    <p:extLst>
      <p:ext uri="{BB962C8B-B14F-4D97-AF65-F5344CB8AC3E}">
        <p14:creationId xmlns:p14="http://schemas.microsoft.com/office/powerpoint/2010/main" val="18597649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dirty="0"/>
              <a:t>#</a:t>
            </a:r>
            <a:r>
              <a:rPr lang="fr-FR" dirty="0" err="1"/>
              <a:t>Chains</a:t>
            </a:r>
            <a:endParaRPr lang="fr-FR" dirty="0"/>
          </a:p>
          <a:p>
            <a:r>
              <a:rPr lang="fr-FR" dirty="0"/>
              <a:t>@Chaînes de valeur</a:t>
            </a:r>
          </a:p>
        </p:txBody>
      </p:sp>
    </p:spTree>
    <p:extLst>
      <p:ext uri="{BB962C8B-B14F-4D97-AF65-F5344CB8AC3E}">
        <p14:creationId xmlns:p14="http://schemas.microsoft.com/office/powerpoint/2010/main" val="7715296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a:t>
            </a:r>
            <a:r>
              <a:rPr lang="fr-FR" dirty="0" err="1"/>
              <a:t>Interlayers</a:t>
            </a:r>
            <a:endParaRPr lang="fr-FR" baseline="0"/>
          </a:p>
          <a:p>
            <a:r>
              <a:rPr lang="fr-FR" sz="900">
                <a:solidFill>
                  <a:srgbClr val="8F8F8F"/>
                </a:solidFill>
                <a:latin typeface="Helvetica 55 Roman" panose="020B0604020202020204" pitchFamily="2" charset="0"/>
              </a:rPr>
              <a:t>@</a:t>
            </a:r>
            <a:r>
              <a:rPr lang="fr-FR" sz="900" dirty="0">
                <a:solidFill>
                  <a:srgbClr val="8F8F8F"/>
                </a:solidFill>
                <a:latin typeface="Helvetica 55 Roman" panose="020B0604020202020204" pitchFamily="2" charset="0"/>
              </a:rPr>
              <a:t>Chapitre ligne</a:t>
            </a:r>
            <a:endParaRPr lang="fr-FR" dirty="0"/>
          </a:p>
        </p:txBody>
      </p:sp>
    </p:spTree>
    <p:extLst>
      <p:ext uri="{BB962C8B-B14F-4D97-AF65-F5344CB8AC3E}">
        <p14:creationId xmlns:p14="http://schemas.microsoft.com/office/powerpoint/2010/main" val="1525770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a:t>
            </a:r>
            <a:r>
              <a:rPr lang="fr-FR" dirty="0" err="1"/>
              <a:t>Interlayers</a:t>
            </a:r>
            <a:endParaRPr lang="fr-FR" baseline="0"/>
          </a:p>
          <a:p>
            <a:r>
              <a:rPr lang="fr-FR" sz="900">
                <a:solidFill>
                  <a:srgbClr val="8F8F8F"/>
                </a:solidFill>
                <a:latin typeface="Helvetica 55 Roman" panose="020B0604020202020204" pitchFamily="2" charset="0"/>
              </a:rPr>
              <a:t>@</a:t>
            </a:r>
            <a:r>
              <a:rPr lang="fr-FR" sz="900" dirty="0">
                <a:solidFill>
                  <a:srgbClr val="8F8F8F"/>
                </a:solidFill>
                <a:latin typeface="Helvetica 55 Roman" panose="020B0604020202020204" pitchFamily="2" charset="0"/>
              </a:rPr>
              <a:t>Chapitre ligne</a:t>
            </a:r>
            <a:endParaRPr lang="fr-FR" dirty="0"/>
          </a:p>
        </p:txBody>
      </p:sp>
    </p:spTree>
    <p:extLst>
      <p:ext uri="{BB962C8B-B14F-4D97-AF65-F5344CB8AC3E}">
        <p14:creationId xmlns:p14="http://schemas.microsoft.com/office/powerpoint/2010/main" val="27884508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a:t>
            </a:r>
            <a:r>
              <a:rPr lang="fr-FR" dirty="0" err="1"/>
              <a:t>Interlayers</a:t>
            </a:r>
            <a:endParaRPr lang="fr-FR" baseline="0"/>
          </a:p>
          <a:p>
            <a:r>
              <a:rPr lang="fr-FR" sz="900">
                <a:solidFill>
                  <a:srgbClr val="8F8F8F"/>
                </a:solidFill>
                <a:latin typeface="Helvetica 55 Roman" panose="020B0604020202020204" pitchFamily="2" charset="0"/>
              </a:rPr>
              <a:t>@</a:t>
            </a:r>
            <a:r>
              <a:rPr lang="fr-FR" sz="900" dirty="0">
                <a:solidFill>
                  <a:srgbClr val="8F8F8F"/>
                </a:solidFill>
                <a:latin typeface="Helvetica 55 Roman" panose="020B0604020202020204" pitchFamily="2" charset="0"/>
              </a:rPr>
              <a:t>Chapitre ligne</a:t>
            </a:r>
            <a:endParaRPr lang="fr-FR" dirty="0"/>
          </a:p>
        </p:txBody>
      </p:sp>
    </p:spTree>
    <p:extLst>
      <p:ext uri="{BB962C8B-B14F-4D97-AF65-F5344CB8AC3E}">
        <p14:creationId xmlns:p14="http://schemas.microsoft.com/office/powerpoint/2010/main" val="8797437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a:t>
            </a:r>
            <a:r>
              <a:rPr lang="fr-FR" dirty="0" err="1"/>
              <a:t>Interlayers</a:t>
            </a:r>
            <a:endParaRPr lang="fr-FR" baseline="0"/>
          </a:p>
          <a:p>
            <a:r>
              <a:rPr lang="fr-FR" sz="900">
                <a:solidFill>
                  <a:srgbClr val="8F8F8F"/>
                </a:solidFill>
                <a:latin typeface="Helvetica 55 Roman" panose="020B0604020202020204" pitchFamily="2" charset="0"/>
              </a:rPr>
              <a:t>@</a:t>
            </a:r>
            <a:r>
              <a:rPr lang="fr-FR" sz="900" dirty="0">
                <a:solidFill>
                  <a:srgbClr val="8F8F8F"/>
                </a:solidFill>
                <a:latin typeface="Helvetica 55 Roman" panose="020B0604020202020204" pitchFamily="2" charset="0"/>
              </a:rPr>
              <a:t>Chapitre ligne</a:t>
            </a:r>
            <a:endParaRPr lang="fr-FR" dirty="0"/>
          </a:p>
        </p:txBody>
      </p:sp>
    </p:spTree>
    <p:extLst>
      <p:ext uri="{BB962C8B-B14F-4D97-AF65-F5344CB8AC3E}">
        <p14:creationId xmlns:p14="http://schemas.microsoft.com/office/powerpoint/2010/main" val="42697058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a:t>
            </a:r>
            <a:r>
              <a:rPr lang="fr-FR" dirty="0" err="1"/>
              <a:t>Interlayers</a:t>
            </a:r>
            <a:endParaRPr lang="fr-FR" baseline="0"/>
          </a:p>
          <a:p>
            <a:r>
              <a:rPr lang="fr-FR" sz="900">
                <a:solidFill>
                  <a:srgbClr val="8F8F8F"/>
                </a:solidFill>
                <a:latin typeface="Helvetica 55 Roman" panose="020B0604020202020204" pitchFamily="2" charset="0"/>
              </a:rPr>
              <a:t>@</a:t>
            </a:r>
            <a:r>
              <a:rPr lang="fr-FR" sz="900" dirty="0">
                <a:solidFill>
                  <a:srgbClr val="8F8F8F"/>
                </a:solidFill>
                <a:latin typeface="Helvetica 55 Roman" panose="020B0604020202020204" pitchFamily="2" charset="0"/>
              </a:rPr>
              <a:t>Chapitre ligne</a:t>
            </a:r>
            <a:endParaRPr lang="fr-FR" dirty="0"/>
          </a:p>
        </p:txBody>
      </p:sp>
    </p:spTree>
    <p:extLst>
      <p:ext uri="{BB962C8B-B14F-4D97-AF65-F5344CB8AC3E}">
        <p14:creationId xmlns:p14="http://schemas.microsoft.com/office/powerpoint/2010/main" val="27092585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14325" y="1184275"/>
            <a:ext cx="8515350" cy="3365500"/>
          </a:xfrm>
        </p:spPr>
        <p:txBody>
          <a:bodyPr/>
          <a:lstStyle>
            <a:lvl1pPr>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lvl6pPr>
          </a:lstStyle>
          <a:p>
            <a:pPr lvl="0"/>
            <a:r>
              <a:rPr lang="fr-FR" noProof="0" dirty="0"/>
              <a:t>Cliquez pour modifier le texte</a:t>
            </a:r>
          </a:p>
          <a:p>
            <a:pPr lvl="1"/>
            <a:r>
              <a:rPr lang="fr-FR" noProof="0" dirty="0"/>
              <a:t>Deuxième niveau</a:t>
            </a:r>
          </a:p>
          <a:p>
            <a:pPr lvl="2"/>
            <a:r>
              <a:rPr lang="fr-FR" noProof="0" dirty="0"/>
              <a:t>Troisième niveau</a:t>
            </a:r>
          </a:p>
          <a:p>
            <a:pPr lvl="3"/>
            <a:r>
              <a:rPr lang="fr-FR" noProof="0" dirty="0"/>
              <a:t>Quatrième niveau</a:t>
            </a:r>
          </a:p>
          <a:p>
            <a:pPr lvl="4"/>
            <a:r>
              <a:rPr lang="fr-FR" noProof="0" dirty="0"/>
              <a:t>Cinquième niveau</a:t>
            </a:r>
          </a:p>
          <a:p>
            <a:pPr lvl="5"/>
            <a:r>
              <a:rPr lang="fr-FR" noProof="0" dirty="0"/>
              <a:t>Sixième niveau</a:t>
            </a:r>
          </a:p>
        </p:txBody>
      </p:sp>
      <p:sp>
        <p:nvSpPr>
          <p:cNvPr id="4" name="Title 3"/>
          <p:cNvSpPr>
            <a:spLocks noGrp="1"/>
          </p:cNvSpPr>
          <p:nvPr>
            <p:ph type="title" hasCustomPrompt="1"/>
          </p:nvPr>
        </p:nvSpPr>
        <p:spPr/>
        <p:txBody>
          <a:bodyPr/>
          <a:lstStyle/>
          <a:p>
            <a:r>
              <a:rPr lang="fr-FR" noProof="0" dirty="0"/>
              <a:t>Cliquez pour modifier le titre</a:t>
            </a:r>
            <a:endParaRPr lang="en-GB" dirty="0"/>
          </a:p>
        </p:txBody>
      </p:sp>
    </p:spTree>
    <p:extLst>
      <p:ext uri="{BB962C8B-B14F-4D97-AF65-F5344CB8AC3E}">
        <p14:creationId xmlns:p14="http://schemas.microsoft.com/office/powerpoint/2010/main" val="2035300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la présentation">
    <p:spTree>
      <p:nvGrpSpPr>
        <p:cNvPr id="1" name=""/>
        <p:cNvGrpSpPr/>
        <p:nvPr/>
      </p:nvGrpSpPr>
      <p:grpSpPr>
        <a:xfrm>
          <a:off x="0" y="0"/>
          <a:ext cx="0" cy="0"/>
          <a:chOff x="0" y="0"/>
          <a:chExt cx="0" cy="0"/>
        </a:xfrm>
      </p:grpSpPr>
      <p:sp>
        <p:nvSpPr>
          <p:cNvPr id="15" name="Rectangle 14"/>
          <p:cNvSpPr/>
          <p:nvPr userDrawn="1"/>
        </p:nvSpPr>
        <p:spPr>
          <a:xfrm>
            <a:off x="167951" y="4469074"/>
            <a:ext cx="4237362" cy="4837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en-GB" sz="1400" dirty="0">
              <a:solidFill>
                <a:srgbClr val="FFFFFF"/>
              </a:solidFill>
            </a:endParaRPr>
          </a:p>
        </p:txBody>
      </p:sp>
      <p:grpSp>
        <p:nvGrpSpPr>
          <p:cNvPr id="6" name="Group 5"/>
          <p:cNvGrpSpPr/>
          <p:nvPr userDrawn="1"/>
        </p:nvGrpSpPr>
        <p:grpSpPr>
          <a:xfrm>
            <a:off x="339725" y="4130674"/>
            <a:ext cx="676803" cy="676803"/>
            <a:chOff x="360362" y="1781889"/>
            <a:chExt cx="1144765" cy="1144191"/>
          </a:xfrm>
        </p:grpSpPr>
        <p:sp>
          <p:nvSpPr>
            <p:cNvPr id="7" name="Rectangle 6"/>
            <p:cNvSpPr>
              <a:spLocks noChangeArrowheads="1"/>
            </p:cNvSpPr>
            <p:nvPr/>
          </p:nvSpPr>
          <p:spPr bwMode="auto">
            <a:xfrm>
              <a:off x="360362" y="1781889"/>
              <a:ext cx="1144765" cy="1144191"/>
            </a:xfrm>
            <a:prstGeom prst="rect">
              <a:avLst/>
            </a:prstGeom>
            <a:solidFill>
              <a:srgbClr val="FF66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rgbClr val="FF6600"/>
                </a:solidFill>
                <a:latin typeface="Helvetica 75 Bold" panose="020B0804020202020204" pitchFamily="34" charset="0"/>
                <a:ea typeface="ＭＳ Ｐゴシック" pitchFamily="34" charset="-128"/>
              </a:endParaRPr>
            </a:p>
          </p:txBody>
        </p:sp>
        <p:sp>
          <p:nvSpPr>
            <p:cNvPr id="8" name="Freeform 7"/>
            <p:cNvSpPr>
              <a:spLocks noEditPoints="1"/>
            </p:cNvSpPr>
            <p:nvPr/>
          </p:nvSpPr>
          <p:spPr bwMode="auto">
            <a:xfrm>
              <a:off x="702813" y="2650392"/>
              <a:ext cx="142160" cy="166334"/>
            </a:xfrm>
            <a:custGeom>
              <a:avLst/>
              <a:gdLst>
                <a:gd name="T0" fmla="*/ 31 w 104"/>
                <a:gd name="T1" fmla="*/ 85 h 122"/>
                <a:gd name="T2" fmla="*/ 45 w 104"/>
                <a:gd name="T3" fmla="*/ 101 h 122"/>
                <a:gd name="T4" fmla="*/ 73 w 104"/>
                <a:gd name="T5" fmla="*/ 88 h 122"/>
                <a:gd name="T6" fmla="*/ 73 w 104"/>
                <a:gd name="T7" fmla="*/ 60 h 122"/>
                <a:gd name="T8" fmla="*/ 31 w 104"/>
                <a:gd name="T9" fmla="*/ 85 h 122"/>
                <a:gd name="T10" fmla="*/ 74 w 104"/>
                <a:gd name="T11" fmla="*/ 110 h 122"/>
                <a:gd name="T12" fmla="*/ 35 w 104"/>
                <a:gd name="T13" fmla="*/ 122 h 122"/>
                <a:gd name="T14" fmla="*/ 0 w 104"/>
                <a:gd name="T15" fmla="*/ 88 h 122"/>
                <a:gd name="T16" fmla="*/ 74 w 104"/>
                <a:gd name="T17" fmla="*/ 42 h 122"/>
                <a:gd name="T18" fmla="*/ 74 w 104"/>
                <a:gd name="T19" fmla="*/ 35 h 122"/>
                <a:gd name="T20" fmla="*/ 56 w 104"/>
                <a:gd name="T21" fmla="*/ 22 h 122"/>
                <a:gd name="T22" fmla="*/ 27 w 104"/>
                <a:gd name="T23" fmla="*/ 35 h 122"/>
                <a:gd name="T24" fmla="*/ 6 w 104"/>
                <a:gd name="T25" fmla="*/ 23 h 122"/>
                <a:gd name="T26" fmla="*/ 56 w 104"/>
                <a:gd name="T27" fmla="*/ 0 h 122"/>
                <a:gd name="T28" fmla="*/ 104 w 104"/>
                <a:gd name="T29" fmla="*/ 35 h 122"/>
                <a:gd name="T30" fmla="*/ 104 w 104"/>
                <a:gd name="T31" fmla="*/ 120 h 122"/>
                <a:gd name="T32" fmla="*/ 77 w 104"/>
                <a:gd name="T33" fmla="*/ 120 h 122"/>
                <a:gd name="T34" fmla="*/ 74 w 104"/>
                <a:gd name="T35" fmla="*/ 11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4" h="122">
                  <a:moveTo>
                    <a:pt x="31" y="85"/>
                  </a:moveTo>
                  <a:cubicBezTo>
                    <a:pt x="31" y="93"/>
                    <a:pt x="36" y="101"/>
                    <a:pt x="45" y="101"/>
                  </a:cubicBezTo>
                  <a:cubicBezTo>
                    <a:pt x="54" y="101"/>
                    <a:pt x="64" y="97"/>
                    <a:pt x="73" y="88"/>
                  </a:cubicBezTo>
                  <a:cubicBezTo>
                    <a:pt x="73" y="60"/>
                    <a:pt x="73" y="60"/>
                    <a:pt x="73" y="60"/>
                  </a:cubicBezTo>
                  <a:cubicBezTo>
                    <a:pt x="44" y="64"/>
                    <a:pt x="31" y="71"/>
                    <a:pt x="31" y="85"/>
                  </a:cubicBezTo>
                  <a:moveTo>
                    <a:pt x="74" y="110"/>
                  </a:moveTo>
                  <a:cubicBezTo>
                    <a:pt x="62" y="118"/>
                    <a:pt x="49" y="122"/>
                    <a:pt x="35" y="122"/>
                  </a:cubicBezTo>
                  <a:cubicBezTo>
                    <a:pt x="13" y="122"/>
                    <a:pt x="0" y="107"/>
                    <a:pt x="0" y="88"/>
                  </a:cubicBezTo>
                  <a:cubicBezTo>
                    <a:pt x="0" y="61"/>
                    <a:pt x="24" y="47"/>
                    <a:pt x="74" y="42"/>
                  </a:cubicBezTo>
                  <a:cubicBezTo>
                    <a:pt x="74" y="35"/>
                    <a:pt x="74" y="35"/>
                    <a:pt x="74" y="35"/>
                  </a:cubicBezTo>
                  <a:cubicBezTo>
                    <a:pt x="74" y="27"/>
                    <a:pt x="68" y="22"/>
                    <a:pt x="56" y="22"/>
                  </a:cubicBezTo>
                  <a:cubicBezTo>
                    <a:pt x="44" y="22"/>
                    <a:pt x="34" y="26"/>
                    <a:pt x="27" y="35"/>
                  </a:cubicBezTo>
                  <a:cubicBezTo>
                    <a:pt x="6" y="23"/>
                    <a:pt x="6" y="23"/>
                    <a:pt x="6" y="23"/>
                  </a:cubicBezTo>
                  <a:cubicBezTo>
                    <a:pt x="17" y="8"/>
                    <a:pt x="34" y="0"/>
                    <a:pt x="56" y="0"/>
                  </a:cubicBezTo>
                  <a:cubicBezTo>
                    <a:pt x="87" y="0"/>
                    <a:pt x="104" y="14"/>
                    <a:pt x="104" y="35"/>
                  </a:cubicBezTo>
                  <a:cubicBezTo>
                    <a:pt x="104" y="35"/>
                    <a:pt x="104" y="120"/>
                    <a:pt x="104" y="120"/>
                  </a:cubicBezTo>
                  <a:cubicBezTo>
                    <a:pt x="77" y="120"/>
                    <a:pt x="77" y="120"/>
                    <a:pt x="77" y="120"/>
                  </a:cubicBezTo>
                  <a:lnTo>
                    <a:pt x="74" y="1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ysClr val="windowText" lastClr="000000"/>
                </a:solidFill>
                <a:latin typeface="Helvetica 75 Bold" panose="020B0804020202020204" pitchFamily="34" charset="0"/>
                <a:ea typeface="ＭＳ Ｐゴシック" pitchFamily="34" charset="-128"/>
              </a:endParaRPr>
            </a:p>
          </p:txBody>
        </p:sp>
        <p:sp>
          <p:nvSpPr>
            <p:cNvPr id="9" name="Freeform 7"/>
            <p:cNvSpPr>
              <a:spLocks/>
            </p:cNvSpPr>
            <p:nvPr/>
          </p:nvSpPr>
          <p:spPr bwMode="auto">
            <a:xfrm>
              <a:off x="878931" y="2650392"/>
              <a:ext cx="143311" cy="164031"/>
            </a:xfrm>
            <a:custGeom>
              <a:avLst/>
              <a:gdLst>
                <a:gd name="T0" fmla="*/ 0 w 105"/>
                <a:gd name="T1" fmla="*/ 6 h 120"/>
                <a:gd name="T2" fmla="*/ 25 w 105"/>
                <a:gd name="T3" fmla="*/ 2 h 120"/>
                <a:gd name="T4" fmla="*/ 28 w 105"/>
                <a:gd name="T5" fmla="*/ 16 h 120"/>
                <a:gd name="T6" fmla="*/ 68 w 105"/>
                <a:gd name="T7" fmla="*/ 0 h 120"/>
                <a:gd name="T8" fmla="*/ 105 w 105"/>
                <a:gd name="T9" fmla="*/ 38 h 120"/>
                <a:gd name="T10" fmla="*/ 105 w 105"/>
                <a:gd name="T11" fmla="*/ 120 h 120"/>
                <a:gd name="T12" fmla="*/ 74 w 105"/>
                <a:gd name="T13" fmla="*/ 120 h 120"/>
                <a:gd name="T14" fmla="*/ 74 w 105"/>
                <a:gd name="T15" fmla="*/ 44 h 120"/>
                <a:gd name="T16" fmla="*/ 59 w 105"/>
                <a:gd name="T17" fmla="*/ 23 h 120"/>
                <a:gd name="T18" fmla="*/ 30 w 105"/>
                <a:gd name="T19" fmla="*/ 36 h 120"/>
                <a:gd name="T20" fmla="*/ 30 w 105"/>
                <a:gd name="T21" fmla="*/ 120 h 120"/>
                <a:gd name="T22" fmla="*/ 0 w 105"/>
                <a:gd name="T23" fmla="*/ 120 h 120"/>
                <a:gd name="T24" fmla="*/ 0 w 105"/>
                <a:gd name="T25" fmla="*/ 6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5" h="120">
                  <a:moveTo>
                    <a:pt x="0" y="6"/>
                  </a:moveTo>
                  <a:cubicBezTo>
                    <a:pt x="25" y="2"/>
                    <a:pt x="25" y="2"/>
                    <a:pt x="25" y="2"/>
                  </a:cubicBezTo>
                  <a:cubicBezTo>
                    <a:pt x="28" y="16"/>
                    <a:pt x="28" y="16"/>
                    <a:pt x="28" y="16"/>
                  </a:cubicBezTo>
                  <a:cubicBezTo>
                    <a:pt x="42" y="6"/>
                    <a:pt x="54" y="0"/>
                    <a:pt x="68" y="0"/>
                  </a:cubicBezTo>
                  <a:cubicBezTo>
                    <a:pt x="92" y="0"/>
                    <a:pt x="105" y="13"/>
                    <a:pt x="105" y="38"/>
                  </a:cubicBezTo>
                  <a:cubicBezTo>
                    <a:pt x="105" y="120"/>
                    <a:pt x="105" y="120"/>
                    <a:pt x="105" y="120"/>
                  </a:cubicBezTo>
                  <a:cubicBezTo>
                    <a:pt x="74" y="120"/>
                    <a:pt x="74" y="120"/>
                    <a:pt x="74" y="120"/>
                  </a:cubicBezTo>
                  <a:cubicBezTo>
                    <a:pt x="74" y="44"/>
                    <a:pt x="74" y="44"/>
                    <a:pt x="74" y="44"/>
                  </a:cubicBezTo>
                  <a:cubicBezTo>
                    <a:pt x="74" y="29"/>
                    <a:pt x="70" y="23"/>
                    <a:pt x="59" y="23"/>
                  </a:cubicBezTo>
                  <a:cubicBezTo>
                    <a:pt x="50" y="23"/>
                    <a:pt x="41" y="27"/>
                    <a:pt x="30" y="36"/>
                  </a:cubicBezTo>
                  <a:cubicBezTo>
                    <a:pt x="30" y="120"/>
                    <a:pt x="30" y="120"/>
                    <a:pt x="30" y="120"/>
                  </a:cubicBezTo>
                  <a:cubicBezTo>
                    <a:pt x="0" y="120"/>
                    <a:pt x="0" y="120"/>
                    <a:pt x="0" y="120"/>
                  </a:cubicBezTo>
                  <a:lnTo>
                    <a:pt x="0" y="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ysClr val="windowText" lastClr="000000"/>
                </a:solidFill>
                <a:latin typeface="Helvetica 75 Bold" panose="020B0804020202020204" pitchFamily="34" charset="0"/>
                <a:ea typeface="ＭＳ Ｐゴシック" pitchFamily="34" charset="-128"/>
              </a:endParaRPr>
            </a:p>
          </p:txBody>
        </p:sp>
        <p:sp>
          <p:nvSpPr>
            <p:cNvPr id="10" name="Freeform 8"/>
            <p:cNvSpPr>
              <a:spLocks noEditPoints="1"/>
            </p:cNvSpPr>
            <p:nvPr/>
          </p:nvSpPr>
          <p:spPr bwMode="auto">
            <a:xfrm>
              <a:off x="1225411" y="2650392"/>
              <a:ext cx="149067" cy="166334"/>
            </a:xfrm>
            <a:custGeom>
              <a:avLst/>
              <a:gdLst>
                <a:gd name="T0" fmla="*/ 79 w 109"/>
                <a:gd name="T1" fmla="*/ 46 h 122"/>
                <a:gd name="T2" fmla="*/ 55 w 109"/>
                <a:gd name="T3" fmla="*/ 21 h 122"/>
                <a:gd name="T4" fmla="*/ 31 w 109"/>
                <a:gd name="T5" fmla="*/ 46 h 122"/>
                <a:gd name="T6" fmla="*/ 79 w 109"/>
                <a:gd name="T7" fmla="*/ 46 h 122"/>
                <a:gd name="T8" fmla="*/ 56 w 109"/>
                <a:gd name="T9" fmla="*/ 122 h 122"/>
                <a:gd name="T10" fmla="*/ 0 w 109"/>
                <a:gd name="T11" fmla="*/ 62 h 122"/>
                <a:gd name="T12" fmla="*/ 55 w 109"/>
                <a:gd name="T13" fmla="*/ 0 h 122"/>
                <a:gd name="T14" fmla="*/ 109 w 109"/>
                <a:gd name="T15" fmla="*/ 60 h 122"/>
                <a:gd name="T16" fmla="*/ 109 w 109"/>
                <a:gd name="T17" fmla="*/ 66 h 122"/>
                <a:gd name="T18" fmla="*/ 31 w 109"/>
                <a:gd name="T19" fmla="*/ 66 h 122"/>
                <a:gd name="T20" fmla="*/ 58 w 109"/>
                <a:gd name="T21" fmla="*/ 100 h 122"/>
                <a:gd name="T22" fmla="*/ 85 w 109"/>
                <a:gd name="T23" fmla="*/ 84 h 122"/>
                <a:gd name="T24" fmla="*/ 108 w 109"/>
                <a:gd name="T25" fmla="*/ 97 h 122"/>
                <a:gd name="T26" fmla="*/ 56 w 109"/>
                <a:gd name="T27"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9" h="122">
                  <a:moveTo>
                    <a:pt x="79" y="46"/>
                  </a:moveTo>
                  <a:cubicBezTo>
                    <a:pt x="79" y="30"/>
                    <a:pt x="70" y="21"/>
                    <a:pt x="55" y="21"/>
                  </a:cubicBezTo>
                  <a:cubicBezTo>
                    <a:pt x="41" y="21"/>
                    <a:pt x="32" y="30"/>
                    <a:pt x="31" y="46"/>
                  </a:cubicBezTo>
                  <a:lnTo>
                    <a:pt x="79" y="46"/>
                  </a:lnTo>
                  <a:close/>
                  <a:moveTo>
                    <a:pt x="56" y="122"/>
                  </a:moveTo>
                  <a:cubicBezTo>
                    <a:pt x="21" y="122"/>
                    <a:pt x="0" y="100"/>
                    <a:pt x="0" y="62"/>
                  </a:cubicBezTo>
                  <a:cubicBezTo>
                    <a:pt x="0" y="22"/>
                    <a:pt x="21" y="0"/>
                    <a:pt x="55" y="0"/>
                  </a:cubicBezTo>
                  <a:cubicBezTo>
                    <a:pt x="89" y="0"/>
                    <a:pt x="109" y="22"/>
                    <a:pt x="109" y="60"/>
                  </a:cubicBezTo>
                  <a:cubicBezTo>
                    <a:pt x="109" y="62"/>
                    <a:pt x="109" y="64"/>
                    <a:pt x="109" y="66"/>
                  </a:cubicBezTo>
                  <a:cubicBezTo>
                    <a:pt x="31" y="66"/>
                    <a:pt x="31" y="66"/>
                    <a:pt x="31" y="66"/>
                  </a:cubicBezTo>
                  <a:cubicBezTo>
                    <a:pt x="31" y="88"/>
                    <a:pt x="40" y="100"/>
                    <a:pt x="58" y="100"/>
                  </a:cubicBezTo>
                  <a:cubicBezTo>
                    <a:pt x="70" y="100"/>
                    <a:pt x="78" y="95"/>
                    <a:pt x="85" y="84"/>
                  </a:cubicBezTo>
                  <a:cubicBezTo>
                    <a:pt x="108" y="97"/>
                    <a:pt x="108" y="97"/>
                    <a:pt x="108" y="97"/>
                  </a:cubicBezTo>
                  <a:cubicBezTo>
                    <a:pt x="98" y="114"/>
                    <a:pt x="80" y="122"/>
                    <a:pt x="56" y="12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ysClr val="windowText" lastClr="000000"/>
                </a:solidFill>
                <a:latin typeface="Helvetica 75 Bold" panose="020B0804020202020204" pitchFamily="34" charset="0"/>
                <a:ea typeface="ＭＳ Ｐゴシック" pitchFamily="34" charset="-128"/>
              </a:endParaRPr>
            </a:p>
          </p:txBody>
        </p:sp>
        <p:sp>
          <p:nvSpPr>
            <p:cNvPr id="11" name="Freeform 9"/>
            <p:cNvSpPr>
              <a:spLocks noEditPoints="1"/>
            </p:cNvSpPr>
            <p:nvPr/>
          </p:nvSpPr>
          <p:spPr bwMode="auto">
            <a:xfrm>
              <a:off x="415039" y="2650392"/>
              <a:ext cx="158276" cy="169211"/>
            </a:xfrm>
            <a:custGeom>
              <a:avLst/>
              <a:gdLst>
                <a:gd name="T0" fmla="*/ 58 w 116"/>
                <a:gd name="T1" fmla="*/ 26 h 124"/>
                <a:gd name="T2" fmla="*/ 31 w 116"/>
                <a:gd name="T3" fmla="*/ 62 h 124"/>
                <a:gd name="T4" fmla="*/ 58 w 116"/>
                <a:gd name="T5" fmla="*/ 98 h 124"/>
                <a:gd name="T6" fmla="*/ 85 w 116"/>
                <a:gd name="T7" fmla="*/ 62 h 124"/>
                <a:gd name="T8" fmla="*/ 58 w 116"/>
                <a:gd name="T9" fmla="*/ 26 h 124"/>
                <a:gd name="T10" fmla="*/ 58 w 116"/>
                <a:gd name="T11" fmla="*/ 124 h 124"/>
                <a:gd name="T12" fmla="*/ 0 w 116"/>
                <a:gd name="T13" fmla="*/ 62 h 124"/>
                <a:gd name="T14" fmla="*/ 58 w 116"/>
                <a:gd name="T15" fmla="*/ 0 h 124"/>
                <a:gd name="T16" fmla="*/ 116 w 116"/>
                <a:gd name="T17" fmla="*/ 62 h 124"/>
                <a:gd name="T18" fmla="*/ 58 w 116"/>
                <a:gd name="T19" fmla="*/ 12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6" h="124">
                  <a:moveTo>
                    <a:pt x="58" y="26"/>
                  </a:moveTo>
                  <a:cubicBezTo>
                    <a:pt x="35" y="26"/>
                    <a:pt x="31" y="47"/>
                    <a:pt x="31" y="62"/>
                  </a:cubicBezTo>
                  <a:cubicBezTo>
                    <a:pt x="31" y="77"/>
                    <a:pt x="35" y="98"/>
                    <a:pt x="58" y="98"/>
                  </a:cubicBezTo>
                  <a:cubicBezTo>
                    <a:pt x="81" y="98"/>
                    <a:pt x="85" y="77"/>
                    <a:pt x="85" y="62"/>
                  </a:cubicBezTo>
                  <a:cubicBezTo>
                    <a:pt x="85" y="47"/>
                    <a:pt x="81" y="26"/>
                    <a:pt x="58" y="26"/>
                  </a:cubicBezTo>
                  <a:moveTo>
                    <a:pt x="58" y="124"/>
                  </a:moveTo>
                  <a:cubicBezTo>
                    <a:pt x="27" y="124"/>
                    <a:pt x="0" y="104"/>
                    <a:pt x="0" y="62"/>
                  </a:cubicBezTo>
                  <a:cubicBezTo>
                    <a:pt x="0" y="19"/>
                    <a:pt x="27" y="0"/>
                    <a:pt x="58" y="0"/>
                  </a:cubicBezTo>
                  <a:cubicBezTo>
                    <a:pt x="88" y="0"/>
                    <a:pt x="116" y="19"/>
                    <a:pt x="116" y="62"/>
                  </a:cubicBezTo>
                  <a:cubicBezTo>
                    <a:pt x="116" y="104"/>
                    <a:pt x="88" y="124"/>
                    <a:pt x="58" y="12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ysClr val="windowText" lastClr="000000"/>
                </a:solidFill>
                <a:latin typeface="Helvetica 75 Bold" panose="020B0804020202020204" pitchFamily="34" charset="0"/>
                <a:ea typeface="ＭＳ Ｐゴシック" pitchFamily="34" charset="-128"/>
              </a:endParaRPr>
            </a:p>
          </p:txBody>
        </p:sp>
        <p:sp>
          <p:nvSpPr>
            <p:cNvPr id="12" name="Freeform 10"/>
            <p:cNvSpPr>
              <a:spLocks/>
            </p:cNvSpPr>
            <p:nvPr/>
          </p:nvSpPr>
          <p:spPr bwMode="auto">
            <a:xfrm>
              <a:off x="602092" y="2650392"/>
              <a:ext cx="89785" cy="164031"/>
            </a:xfrm>
            <a:custGeom>
              <a:avLst/>
              <a:gdLst>
                <a:gd name="T0" fmla="*/ 0 w 66"/>
                <a:gd name="T1" fmla="*/ 3 h 120"/>
                <a:gd name="T2" fmla="*/ 30 w 66"/>
                <a:gd name="T3" fmla="*/ 3 h 120"/>
                <a:gd name="T4" fmla="*/ 30 w 66"/>
                <a:gd name="T5" fmla="*/ 17 h 120"/>
                <a:gd name="T6" fmla="*/ 62 w 66"/>
                <a:gd name="T7" fmla="*/ 0 h 120"/>
                <a:gd name="T8" fmla="*/ 66 w 66"/>
                <a:gd name="T9" fmla="*/ 1 h 120"/>
                <a:gd name="T10" fmla="*/ 66 w 66"/>
                <a:gd name="T11" fmla="*/ 30 h 120"/>
                <a:gd name="T12" fmla="*/ 64 w 66"/>
                <a:gd name="T13" fmla="*/ 30 h 120"/>
                <a:gd name="T14" fmla="*/ 32 w 66"/>
                <a:gd name="T15" fmla="*/ 42 h 120"/>
                <a:gd name="T16" fmla="*/ 32 w 66"/>
                <a:gd name="T17" fmla="*/ 120 h 120"/>
                <a:gd name="T18" fmla="*/ 0 w 66"/>
                <a:gd name="T19" fmla="*/ 120 h 120"/>
                <a:gd name="T20" fmla="*/ 0 w 66"/>
                <a:gd name="T21" fmla="*/ 3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6" h="120">
                  <a:moveTo>
                    <a:pt x="0" y="3"/>
                  </a:moveTo>
                  <a:cubicBezTo>
                    <a:pt x="30" y="3"/>
                    <a:pt x="30" y="3"/>
                    <a:pt x="30" y="3"/>
                  </a:cubicBezTo>
                  <a:cubicBezTo>
                    <a:pt x="30" y="17"/>
                    <a:pt x="30" y="17"/>
                    <a:pt x="30" y="17"/>
                  </a:cubicBezTo>
                  <a:cubicBezTo>
                    <a:pt x="35" y="9"/>
                    <a:pt x="49" y="0"/>
                    <a:pt x="62" y="0"/>
                  </a:cubicBezTo>
                  <a:cubicBezTo>
                    <a:pt x="63" y="0"/>
                    <a:pt x="65" y="0"/>
                    <a:pt x="66" y="1"/>
                  </a:cubicBezTo>
                  <a:cubicBezTo>
                    <a:pt x="66" y="30"/>
                    <a:pt x="66" y="30"/>
                    <a:pt x="66" y="30"/>
                  </a:cubicBezTo>
                  <a:cubicBezTo>
                    <a:pt x="64" y="30"/>
                    <a:pt x="64" y="30"/>
                    <a:pt x="64" y="30"/>
                  </a:cubicBezTo>
                  <a:cubicBezTo>
                    <a:pt x="51" y="30"/>
                    <a:pt x="36" y="32"/>
                    <a:pt x="32" y="42"/>
                  </a:cubicBezTo>
                  <a:cubicBezTo>
                    <a:pt x="32" y="120"/>
                    <a:pt x="32" y="120"/>
                    <a:pt x="32" y="120"/>
                  </a:cubicBezTo>
                  <a:cubicBezTo>
                    <a:pt x="0" y="120"/>
                    <a:pt x="0" y="120"/>
                    <a:pt x="0" y="120"/>
                  </a:cubicBezTo>
                  <a:lnTo>
                    <a:pt x="0" y="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ysClr val="windowText" lastClr="000000"/>
                </a:solidFill>
                <a:latin typeface="Helvetica 75 Bold" panose="020B0804020202020204" pitchFamily="34" charset="0"/>
                <a:ea typeface="ＭＳ Ｐゴシック" pitchFamily="34" charset="-128"/>
              </a:endParaRPr>
            </a:p>
          </p:txBody>
        </p:sp>
        <p:sp>
          <p:nvSpPr>
            <p:cNvPr id="13" name="Freeform 11"/>
            <p:cNvSpPr>
              <a:spLocks noEditPoints="1"/>
            </p:cNvSpPr>
            <p:nvPr/>
          </p:nvSpPr>
          <p:spPr bwMode="auto">
            <a:xfrm>
              <a:off x="1051020" y="2650392"/>
              <a:ext cx="149642" cy="226766"/>
            </a:xfrm>
            <a:custGeom>
              <a:avLst/>
              <a:gdLst>
                <a:gd name="T0" fmla="*/ 110 w 110"/>
                <a:gd name="T1" fmla="*/ 2 h 166"/>
                <a:gd name="T2" fmla="*/ 110 w 110"/>
                <a:gd name="T3" fmla="*/ 114 h 166"/>
                <a:gd name="T4" fmla="*/ 52 w 110"/>
                <a:gd name="T5" fmla="*/ 166 h 166"/>
                <a:gd name="T6" fmla="*/ 3 w 110"/>
                <a:gd name="T7" fmla="*/ 137 h 166"/>
                <a:gd name="T8" fmla="*/ 34 w 110"/>
                <a:gd name="T9" fmla="*/ 132 h 166"/>
                <a:gd name="T10" fmla="*/ 56 w 110"/>
                <a:gd name="T11" fmla="*/ 143 h 166"/>
                <a:gd name="T12" fmla="*/ 80 w 110"/>
                <a:gd name="T13" fmla="*/ 117 h 166"/>
                <a:gd name="T14" fmla="*/ 80 w 110"/>
                <a:gd name="T15" fmla="*/ 104 h 166"/>
                <a:gd name="T16" fmla="*/ 79 w 110"/>
                <a:gd name="T17" fmla="*/ 103 h 166"/>
                <a:gd name="T18" fmla="*/ 49 w 110"/>
                <a:gd name="T19" fmla="*/ 120 h 166"/>
                <a:gd name="T20" fmla="*/ 0 w 110"/>
                <a:gd name="T21" fmla="*/ 62 h 166"/>
                <a:gd name="T22" fmla="*/ 47 w 110"/>
                <a:gd name="T23" fmla="*/ 0 h 166"/>
                <a:gd name="T24" fmla="*/ 81 w 110"/>
                <a:gd name="T25" fmla="*/ 17 h 166"/>
                <a:gd name="T26" fmla="*/ 81 w 110"/>
                <a:gd name="T27" fmla="*/ 16 h 166"/>
                <a:gd name="T28" fmla="*/ 84 w 110"/>
                <a:gd name="T29" fmla="*/ 2 h 166"/>
                <a:gd name="T30" fmla="*/ 110 w 110"/>
                <a:gd name="T31" fmla="*/ 2 h 166"/>
                <a:gd name="T32" fmla="*/ 55 w 110"/>
                <a:gd name="T33" fmla="*/ 95 h 166"/>
                <a:gd name="T34" fmla="*/ 80 w 110"/>
                <a:gd name="T35" fmla="*/ 55 h 166"/>
                <a:gd name="T36" fmla="*/ 54 w 110"/>
                <a:gd name="T37" fmla="*/ 22 h 166"/>
                <a:gd name="T38" fmla="*/ 31 w 110"/>
                <a:gd name="T39" fmla="*/ 57 h 166"/>
                <a:gd name="T40" fmla="*/ 55 w 110"/>
                <a:gd name="T41" fmla="*/ 95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0" h="166">
                  <a:moveTo>
                    <a:pt x="110" y="2"/>
                  </a:moveTo>
                  <a:cubicBezTo>
                    <a:pt x="110" y="114"/>
                    <a:pt x="110" y="114"/>
                    <a:pt x="110" y="114"/>
                  </a:cubicBezTo>
                  <a:cubicBezTo>
                    <a:pt x="110" y="133"/>
                    <a:pt x="108" y="166"/>
                    <a:pt x="52" y="166"/>
                  </a:cubicBezTo>
                  <a:cubicBezTo>
                    <a:pt x="29" y="166"/>
                    <a:pt x="8" y="157"/>
                    <a:pt x="3" y="137"/>
                  </a:cubicBezTo>
                  <a:cubicBezTo>
                    <a:pt x="34" y="132"/>
                    <a:pt x="34" y="132"/>
                    <a:pt x="34" y="132"/>
                  </a:cubicBezTo>
                  <a:cubicBezTo>
                    <a:pt x="35" y="138"/>
                    <a:pt x="39" y="143"/>
                    <a:pt x="56" y="143"/>
                  </a:cubicBezTo>
                  <a:cubicBezTo>
                    <a:pt x="72" y="143"/>
                    <a:pt x="80" y="136"/>
                    <a:pt x="80" y="117"/>
                  </a:cubicBezTo>
                  <a:cubicBezTo>
                    <a:pt x="80" y="104"/>
                    <a:pt x="80" y="104"/>
                    <a:pt x="80" y="104"/>
                  </a:cubicBezTo>
                  <a:cubicBezTo>
                    <a:pt x="79" y="103"/>
                    <a:pt x="79" y="103"/>
                    <a:pt x="79" y="103"/>
                  </a:cubicBezTo>
                  <a:cubicBezTo>
                    <a:pt x="74" y="112"/>
                    <a:pt x="67" y="120"/>
                    <a:pt x="49" y="120"/>
                  </a:cubicBezTo>
                  <a:cubicBezTo>
                    <a:pt x="22" y="120"/>
                    <a:pt x="0" y="101"/>
                    <a:pt x="0" y="62"/>
                  </a:cubicBezTo>
                  <a:cubicBezTo>
                    <a:pt x="0" y="22"/>
                    <a:pt x="22" y="0"/>
                    <a:pt x="47" y="0"/>
                  </a:cubicBezTo>
                  <a:cubicBezTo>
                    <a:pt x="71" y="0"/>
                    <a:pt x="79" y="11"/>
                    <a:pt x="81" y="17"/>
                  </a:cubicBezTo>
                  <a:cubicBezTo>
                    <a:pt x="81" y="16"/>
                    <a:pt x="81" y="16"/>
                    <a:pt x="81" y="16"/>
                  </a:cubicBezTo>
                  <a:cubicBezTo>
                    <a:pt x="84" y="2"/>
                    <a:pt x="84" y="2"/>
                    <a:pt x="84" y="2"/>
                  </a:cubicBezTo>
                  <a:lnTo>
                    <a:pt x="110" y="2"/>
                  </a:lnTo>
                  <a:close/>
                  <a:moveTo>
                    <a:pt x="55" y="95"/>
                  </a:moveTo>
                  <a:cubicBezTo>
                    <a:pt x="78" y="95"/>
                    <a:pt x="80" y="71"/>
                    <a:pt x="80" y="55"/>
                  </a:cubicBezTo>
                  <a:cubicBezTo>
                    <a:pt x="80" y="37"/>
                    <a:pt x="71" y="22"/>
                    <a:pt x="54" y="22"/>
                  </a:cubicBezTo>
                  <a:cubicBezTo>
                    <a:pt x="43" y="22"/>
                    <a:pt x="31" y="30"/>
                    <a:pt x="31" y="57"/>
                  </a:cubicBezTo>
                  <a:cubicBezTo>
                    <a:pt x="31" y="71"/>
                    <a:pt x="32" y="95"/>
                    <a:pt x="55" y="95"/>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ysClr val="windowText" lastClr="000000"/>
                </a:solidFill>
                <a:latin typeface="Helvetica 75 Bold" panose="020B0804020202020204" pitchFamily="34" charset="0"/>
                <a:ea typeface="ＭＳ Ｐゴシック" pitchFamily="34" charset="-128"/>
              </a:endParaRPr>
            </a:p>
          </p:txBody>
        </p:sp>
        <p:sp>
          <p:nvSpPr>
            <p:cNvPr id="14" name="Freeform 12"/>
            <p:cNvSpPr>
              <a:spLocks noEditPoints="1"/>
            </p:cNvSpPr>
            <p:nvPr/>
          </p:nvSpPr>
          <p:spPr bwMode="auto">
            <a:xfrm>
              <a:off x="1348002" y="2593413"/>
              <a:ext cx="112232" cy="52950"/>
            </a:xfrm>
            <a:custGeom>
              <a:avLst/>
              <a:gdLst>
                <a:gd name="T0" fmla="*/ 195 w 195"/>
                <a:gd name="T1" fmla="*/ 92 h 92"/>
                <a:gd name="T2" fmla="*/ 178 w 195"/>
                <a:gd name="T3" fmla="*/ 92 h 92"/>
                <a:gd name="T4" fmla="*/ 178 w 195"/>
                <a:gd name="T5" fmla="*/ 16 h 92"/>
                <a:gd name="T6" fmla="*/ 178 w 195"/>
                <a:gd name="T7" fmla="*/ 16 h 92"/>
                <a:gd name="T8" fmla="*/ 147 w 195"/>
                <a:gd name="T9" fmla="*/ 92 h 92"/>
                <a:gd name="T10" fmla="*/ 138 w 195"/>
                <a:gd name="T11" fmla="*/ 92 h 92"/>
                <a:gd name="T12" fmla="*/ 110 w 195"/>
                <a:gd name="T13" fmla="*/ 16 h 92"/>
                <a:gd name="T14" fmla="*/ 107 w 195"/>
                <a:gd name="T15" fmla="*/ 16 h 92"/>
                <a:gd name="T16" fmla="*/ 107 w 195"/>
                <a:gd name="T17" fmla="*/ 92 h 92"/>
                <a:gd name="T18" fmla="*/ 93 w 195"/>
                <a:gd name="T19" fmla="*/ 92 h 92"/>
                <a:gd name="T20" fmla="*/ 93 w 195"/>
                <a:gd name="T21" fmla="*/ 0 h 92"/>
                <a:gd name="T22" fmla="*/ 117 w 195"/>
                <a:gd name="T23" fmla="*/ 0 h 92"/>
                <a:gd name="T24" fmla="*/ 145 w 195"/>
                <a:gd name="T25" fmla="*/ 71 h 92"/>
                <a:gd name="T26" fmla="*/ 171 w 195"/>
                <a:gd name="T27" fmla="*/ 0 h 92"/>
                <a:gd name="T28" fmla="*/ 195 w 195"/>
                <a:gd name="T29" fmla="*/ 0 h 92"/>
                <a:gd name="T30" fmla="*/ 195 w 195"/>
                <a:gd name="T31" fmla="*/ 92 h 92"/>
                <a:gd name="T32" fmla="*/ 74 w 195"/>
                <a:gd name="T33" fmla="*/ 14 h 92"/>
                <a:gd name="T34" fmla="*/ 46 w 195"/>
                <a:gd name="T35" fmla="*/ 14 h 92"/>
                <a:gd name="T36" fmla="*/ 46 w 195"/>
                <a:gd name="T37" fmla="*/ 92 h 92"/>
                <a:gd name="T38" fmla="*/ 31 w 195"/>
                <a:gd name="T39" fmla="*/ 92 h 92"/>
                <a:gd name="T40" fmla="*/ 31 w 195"/>
                <a:gd name="T41" fmla="*/ 14 h 92"/>
                <a:gd name="T42" fmla="*/ 0 w 195"/>
                <a:gd name="T43" fmla="*/ 14 h 92"/>
                <a:gd name="T44" fmla="*/ 0 w 195"/>
                <a:gd name="T45" fmla="*/ 0 h 92"/>
                <a:gd name="T46" fmla="*/ 74 w 195"/>
                <a:gd name="T47" fmla="*/ 0 h 92"/>
                <a:gd name="T48" fmla="*/ 74 w 195"/>
                <a:gd name="T49" fmla="*/ 1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95" h="92">
                  <a:moveTo>
                    <a:pt x="195" y="92"/>
                  </a:moveTo>
                  <a:lnTo>
                    <a:pt x="178" y="92"/>
                  </a:lnTo>
                  <a:lnTo>
                    <a:pt x="178" y="16"/>
                  </a:lnTo>
                  <a:lnTo>
                    <a:pt x="178" y="16"/>
                  </a:lnTo>
                  <a:lnTo>
                    <a:pt x="147" y="92"/>
                  </a:lnTo>
                  <a:lnTo>
                    <a:pt x="138" y="92"/>
                  </a:lnTo>
                  <a:lnTo>
                    <a:pt x="110" y="16"/>
                  </a:lnTo>
                  <a:lnTo>
                    <a:pt x="107" y="16"/>
                  </a:lnTo>
                  <a:lnTo>
                    <a:pt x="107" y="92"/>
                  </a:lnTo>
                  <a:lnTo>
                    <a:pt x="93" y="92"/>
                  </a:lnTo>
                  <a:lnTo>
                    <a:pt x="93" y="0"/>
                  </a:lnTo>
                  <a:lnTo>
                    <a:pt x="117" y="0"/>
                  </a:lnTo>
                  <a:lnTo>
                    <a:pt x="145" y="71"/>
                  </a:lnTo>
                  <a:lnTo>
                    <a:pt x="171" y="0"/>
                  </a:lnTo>
                  <a:lnTo>
                    <a:pt x="195" y="0"/>
                  </a:lnTo>
                  <a:lnTo>
                    <a:pt x="195" y="92"/>
                  </a:lnTo>
                  <a:close/>
                  <a:moveTo>
                    <a:pt x="74" y="14"/>
                  </a:moveTo>
                  <a:lnTo>
                    <a:pt x="46" y="14"/>
                  </a:lnTo>
                  <a:lnTo>
                    <a:pt x="46" y="92"/>
                  </a:lnTo>
                  <a:lnTo>
                    <a:pt x="31" y="92"/>
                  </a:lnTo>
                  <a:lnTo>
                    <a:pt x="31" y="14"/>
                  </a:lnTo>
                  <a:lnTo>
                    <a:pt x="0" y="14"/>
                  </a:lnTo>
                  <a:lnTo>
                    <a:pt x="0" y="0"/>
                  </a:lnTo>
                  <a:lnTo>
                    <a:pt x="74" y="0"/>
                  </a:lnTo>
                  <a:lnTo>
                    <a:pt x="74" y="1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ysClr val="windowText" lastClr="000000"/>
                </a:solidFill>
                <a:latin typeface="Helvetica 75 Bold" panose="020B0804020202020204" pitchFamily="34" charset="0"/>
                <a:ea typeface="ＭＳ Ｐゴシック" pitchFamily="34" charset="-128"/>
              </a:endParaRPr>
            </a:p>
          </p:txBody>
        </p:sp>
      </p:grpSp>
      <p:sp>
        <p:nvSpPr>
          <p:cNvPr id="5" name="Text Placeholder 4"/>
          <p:cNvSpPr>
            <a:spLocks noGrp="1"/>
          </p:cNvSpPr>
          <p:nvPr>
            <p:ph type="body" sz="quarter" idx="11" hasCustomPrompt="1"/>
          </p:nvPr>
        </p:nvSpPr>
        <p:spPr>
          <a:xfrm>
            <a:off x="339725" y="339725"/>
            <a:ext cx="5832475" cy="3460750"/>
          </a:xfrm>
        </p:spPr>
        <p:txBody>
          <a:bodyPr/>
          <a:lstStyle>
            <a:lvl1pPr>
              <a:lnSpc>
                <a:spcPct val="85000"/>
              </a:lnSpc>
              <a:spcAft>
                <a:spcPts val="3200"/>
              </a:spcAft>
              <a:defRPr sz="5500">
                <a:solidFill>
                  <a:schemeClr val="tx1"/>
                </a:solidFill>
                <a:latin typeface="Helvetica 75 Bold" panose="020B0804020202020204" pitchFamily="34" charset="0"/>
              </a:defRPr>
            </a:lvl1pPr>
            <a:lvl2pPr>
              <a:lnSpc>
                <a:spcPct val="90000"/>
              </a:lnSpc>
              <a:spcAft>
                <a:spcPts val="2400"/>
              </a:spcAft>
              <a:defRPr>
                <a:latin typeface="Helvetica 75 Bold" panose="020B0804020202020204" pitchFamily="34" charset="0"/>
              </a:defRPr>
            </a:lvl2pPr>
          </a:lstStyle>
          <a:p>
            <a:pPr lvl="0"/>
            <a:r>
              <a:rPr lang="fr-FR" dirty="0"/>
              <a:t>Modifiez le texte du masque</a:t>
            </a:r>
          </a:p>
          <a:p>
            <a:pPr lvl="1"/>
            <a:r>
              <a:rPr lang="fr-FR" dirty="0"/>
              <a:t>Deuxième niveau</a:t>
            </a:r>
          </a:p>
        </p:txBody>
      </p:sp>
      <p:sp>
        <p:nvSpPr>
          <p:cNvPr id="3" name="Text Placeholder 2"/>
          <p:cNvSpPr>
            <a:spLocks noGrp="1"/>
          </p:cNvSpPr>
          <p:nvPr>
            <p:ph type="body" sz="quarter" idx="12" hasCustomPrompt="1"/>
          </p:nvPr>
        </p:nvSpPr>
        <p:spPr>
          <a:xfrm>
            <a:off x="6508750" y="339725"/>
            <a:ext cx="2301875" cy="3460750"/>
          </a:xfrm>
        </p:spPr>
        <p:txBody>
          <a:bodyPr tIns="109728"/>
          <a:lstStyle>
            <a:lvl1pPr>
              <a:spcAft>
                <a:spcPts val="2400"/>
              </a:spcAft>
              <a:defRPr baseline="0">
                <a:latin typeface="Helvetica 75 Bold" panose="020B0804020202020204" pitchFamily="34" charset="0"/>
              </a:defRPr>
            </a:lvl1pPr>
            <a:lvl2pPr>
              <a:spcAft>
                <a:spcPts val="2400"/>
              </a:spcAft>
              <a:defRPr>
                <a:latin typeface="Helvetica 75 Bold" panose="020B0804020202020204" pitchFamily="34" charset="0"/>
              </a:defRPr>
            </a:lvl2pPr>
          </a:lstStyle>
          <a:p>
            <a:pPr lvl="0"/>
            <a:r>
              <a:rPr lang="fr-FR" dirty="0"/>
              <a:t>Modifiez le texte du masque</a:t>
            </a:r>
          </a:p>
          <a:p>
            <a:pPr lvl="1"/>
            <a:r>
              <a:rPr lang="fr-FR" dirty="0"/>
              <a:t>Deuxième niveau</a:t>
            </a:r>
          </a:p>
        </p:txBody>
      </p:sp>
    </p:spTree>
    <p:extLst>
      <p:ext uri="{BB962C8B-B14F-4D97-AF65-F5344CB8AC3E}">
        <p14:creationId xmlns:p14="http://schemas.microsoft.com/office/powerpoint/2010/main" val="1782569033"/>
      </p:ext>
    </p:extLst>
  </p:cSld>
  <p:clrMapOvr>
    <a:masterClrMapping/>
  </p:clrMapOvr>
  <p:transition spd="med">
    <p:fade/>
  </p:transition>
  <p:hf sldNum="0"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9726" y="339725"/>
            <a:ext cx="8470899" cy="4130675"/>
          </a:xfrm>
        </p:spPr>
        <p:txBody>
          <a:bodyPr/>
          <a:lstStyle>
            <a:lvl1pPr>
              <a:lnSpc>
                <a:spcPct val="85000"/>
              </a:lnSpc>
              <a:spcAft>
                <a:spcPts val="0"/>
              </a:spcAft>
              <a:defRPr sz="3000">
                <a:solidFill>
                  <a:srgbClr val="FF6600"/>
                </a:solidFill>
                <a:latin typeface="Helvetica 75 Bold" panose="020B0804020202020204" pitchFamily="34" charset="0"/>
              </a:defRPr>
            </a:lvl1pPr>
            <a:lvl2pPr marL="401638" marR="0" indent="-401638" algn="l" defTabSz="514350" rtl="0" eaLnBrk="1" fontAlgn="base" latinLnBrk="0" hangingPunct="1">
              <a:lnSpc>
                <a:spcPct val="85000"/>
              </a:lnSpc>
              <a:spcBef>
                <a:spcPct val="0"/>
              </a:spcBef>
              <a:spcAft>
                <a:spcPts val="0"/>
              </a:spcAft>
              <a:buClrTx/>
              <a:buSzTx/>
              <a:buFont typeface="+mj-lt"/>
              <a:buAutoNum type="arabicPeriod"/>
              <a:tabLst/>
              <a:defRPr lang="fr-FR" sz="3000" kern="1200" dirty="0" smtClean="0">
                <a:solidFill>
                  <a:schemeClr val="tx1"/>
                </a:solidFill>
                <a:latin typeface="Helvetica 75 Bold" panose="020B0804020202020204" pitchFamily="34" charset="0"/>
                <a:ea typeface="ＭＳ Ｐゴシック" pitchFamily="34" charset="-128"/>
                <a:cs typeface="+mn-cs"/>
              </a:defRPr>
            </a:lvl2pPr>
            <a:lvl3pPr marL="401638" indent="-401638">
              <a:lnSpc>
                <a:spcPct val="85000"/>
              </a:lnSpc>
              <a:spcAft>
                <a:spcPts val="800"/>
              </a:spcAft>
              <a:buFont typeface="+mj-lt"/>
              <a:buNone/>
              <a:defRPr sz="3000"/>
            </a:lvl3pPr>
            <a:lvl4pPr marL="401638" indent="-401638">
              <a:lnSpc>
                <a:spcPct val="85000"/>
              </a:lnSpc>
              <a:spcAft>
                <a:spcPts val="800"/>
              </a:spcAft>
              <a:buFont typeface="+mj-lt"/>
              <a:buNone/>
              <a:defRPr sz="3000"/>
            </a:lvl4pPr>
            <a:lvl5pPr marL="0" indent="0">
              <a:lnSpc>
                <a:spcPct val="85000"/>
              </a:lnSpc>
              <a:spcAft>
                <a:spcPts val="800"/>
              </a:spcAft>
              <a:buFont typeface="+mj-lt"/>
              <a:buNone/>
              <a:defRPr sz="3000"/>
            </a:lvl5pPr>
          </a:lstStyle>
          <a:p>
            <a:pPr lvl="0"/>
            <a:r>
              <a:rPr lang="fr-FR" dirty="0"/>
              <a:t>Modifiez le texte du masque</a:t>
            </a:r>
          </a:p>
          <a:p>
            <a:pPr lvl="1"/>
            <a:r>
              <a:rPr lang="fr-FR" dirty="0"/>
              <a:t>Deuxième niveau</a:t>
            </a:r>
          </a:p>
          <a:p>
            <a:pPr lvl="1"/>
            <a:r>
              <a:rPr lang="fr-FR" dirty="0"/>
              <a:t>Troisième niveau</a:t>
            </a:r>
          </a:p>
          <a:p>
            <a:pPr marL="401638" lvl="1" indent="-401638" algn="l" defTabSz="514350" rtl="0" eaLnBrk="1" fontAlgn="base" hangingPunct="1">
              <a:lnSpc>
                <a:spcPct val="90000"/>
              </a:lnSpc>
              <a:spcBef>
                <a:spcPct val="0"/>
              </a:spcBef>
              <a:spcAft>
                <a:spcPts val="400"/>
              </a:spcAft>
              <a:buFont typeface="+mj-lt"/>
              <a:buAutoNum type="arabicPeriod"/>
            </a:pPr>
            <a:r>
              <a:rPr lang="fr-FR" dirty="0"/>
              <a:t>Quatrième niveau</a:t>
            </a:r>
          </a:p>
          <a:p>
            <a:pPr marL="401638" marR="0" lvl="1" indent="-401638" algn="l" defTabSz="514350" rtl="0" eaLnBrk="1" fontAlgn="base" latinLnBrk="0" hangingPunct="1">
              <a:lnSpc>
                <a:spcPct val="90000"/>
              </a:lnSpc>
              <a:spcBef>
                <a:spcPct val="0"/>
              </a:spcBef>
              <a:spcAft>
                <a:spcPts val="400"/>
              </a:spcAft>
              <a:buClrTx/>
              <a:buSzTx/>
              <a:buFont typeface="+mj-lt"/>
              <a:buAutoNum type="arabicPeriod"/>
              <a:tabLst/>
              <a:defRPr/>
            </a:pPr>
            <a:r>
              <a:rPr lang="fr-FR" dirty="0"/>
              <a:t>Cinquième niveau</a:t>
            </a:r>
          </a:p>
          <a:p>
            <a:pPr marL="401638" lvl="1" indent="-401638" algn="l" defTabSz="514350" rtl="0" eaLnBrk="1" fontAlgn="base" hangingPunct="1">
              <a:lnSpc>
                <a:spcPct val="90000"/>
              </a:lnSpc>
              <a:spcBef>
                <a:spcPct val="0"/>
              </a:spcBef>
              <a:spcAft>
                <a:spcPts val="400"/>
              </a:spcAft>
              <a:buFont typeface="+mj-lt"/>
              <a:buAutoNum type="arabicPeriod"/>
            </a:pPr>
            <a:endParaRPr lang="fr-FR" dirty="0"/>
          </a:p>
        </p:txBody>
      </p:sp>
    </p:spTree>
    <p:extLst>
      <p:ext uri="{BB962C8B-B14F-4D97-AF65-F5344CB8AC3E}">
        <p14:creationId xmlns:p14="http://schemas.microsoft.com/office/powerpoint/2010/main" val="1736540203"/>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9726" y="339725"/>
            <a:ext cx="8470899" cy="4130675"/>
          </a:xfrm>
        </p:spPr>
        <p:txBody>
          <a:bodyPr/>
          <a:lstStyle>
            <a:lvl1pPr>
              <a:lnSpc>
                <a:spcPct val="85000"/>
              </a:lnSpc>
              <a:spcAft>
                <a:spcPts val="3200"/>
              </a:spcAft>
              <a:defRPr sz="5500">
                <a:solidFill>
                  <a:schemeClr val="tx1"/>
                </a:solidFill>
                <a:latin typeface="Helvetica 75 Bold" panose="020B0804020202020204" pitchFamily="34" charset="0"/>
              </a:defRPr>
            </a:lvl1pPr>
            <a:lvl2pPr>
              <a:lnSpc>
                <a:spcPct val="90000"/>
              </a:lnSpc>
              <a:spcAft>
                <a:spcPts val="2400"/>
              </a:spcAft>
              <a:defRPr sz="1400">
                <a:latin typeface="Helvetica 75 Bold" panose="020B0804020202020204" pitchFamily="34" charset="0"/>
              </a:defRPr>
            </a:lvl2pPr>
            <a:lvl3pPr marL="0" indent="0">
              <a:lnSpc>
                <a:spcPct val="85000"/>
              </a:lnSpc>
              <a:spcAft>
                <a:spcPts val="800"/>
              </a:spcAft>
              <a:buNone/>
              <a:defRPr sz="1200"/>
            </a:lvl3pPr>
            <a:lvl4pPr>
              <a:lnSpc>
                <a:spcPct val="85000"/>
              </a:lnSpc>
              <a:spcAft>
                <a:spcPts val="800"/>
              </a:spcAft>
              <a:defRPr sz="5500"/>
            </a:lvl4pPr>
            <a:lvl5pPr>
              <a:lnSpc>
                <a:spcPct val="85000"/>
              </a:lnSpc>
              <a:spcAft>
                <a:spcPts val="800"/>
              </a:spcAft>
              <a:defRPr sz="5500"/>
            </a:lvl5pPr>
          </a:lstStyle>
          <a:p>
            <a:pPr lvl="0"/>
            <a:r>
              <a:rPr lang="fr-FR" dirty="0"/>
              <a:t>Modifiez le texte du masque</a:t>
            </a:r>
          </a:p>
          <a:p>
            <a:pPr lvl="1"/>
            <a:r>
              <a:rPr lang="fr-FR" dirty="0"/>
              <a:t>Deuxième niveau</a:t>
            </a:r>
          </a:p>
        </p:txBody>
      </p:sp>
    </p:spTree>
    <p:extLst>
      <p:ext uri="{BB962C8B-B14F-4D97-AF65-F5344CB8AC3E}">
        <p14:creationId xmlns:p14="http://schemas.microsoft.com/office/powerpoint/2010/main" val="2685438966"/>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39725" y="339725"/>
            <a:ext cx="8470900" cy="623888"/>
          </a:xfrm>
        </p:spPr>
        <p:txBody>
          <a:bodyPr/>
          <a:lstStyle>
            <a:lvl1pPr>
              <a:lnSpc>
                <a:spcPct val="90000"/>
              </a:lnSpc>
              <a:spcAft>
                <a:spcPts val="0"/>
              </a:spcAft>
              <a:defRPr sz="2000">
                <a:solidFill>
                  <a:srgbClr val="FF6600"/>
                </a:solidFill>
                <a:latin typeface="Helvetica 75 Bold" panose="020B0804020202020204" pitchFamily="34" charset="0"/>
              </a:defRPr>
            </a:lvl1pPr>
          </a:lstStyle>
          <a:p>
            <a:r>
              <a:rPr lang="fr-FR" dirty="0"/>
              <a:t>Modifiez le titre</a:t>
            </a:r>
            <a:endParaRPr lang="en-US" dirty="0"/>
          </a:p>
        </p:txBody>
      </p:sp>
      <p:sp>
        <p:nvSpPr>
          <p:cNvPr id="3" name="Content Placeholder 2"/>
          <p:cNvSpPr>
            <a:spLocks noGrp="1"/>
          </p:cNvSpPr>
          <p:nvPr>
            <p:ph idx="1" hasCustomPrompt="1"/>
          </p:nvPr>
        </p:nvSpPr>
        <p:spPr>
          <a:xfrm>
            <a:off x="339726" y="1304924"/>
            <a:ext cx="8470899" cy="3165475"/>
          </a:xfrm>
        </p:spPr>
        <p:txBody>
          <a:bodyPr/>
          <a:lstStyle>
            <a:lvl1pPr>
              <a:lnSpc>
                <a:spcPct val="90000"/>
              </a:lnSpc>
              <a:spcAft>
                <a:spcPts val="800"/>
              </a:spcAft>
              <a:defRPr sz="1400" baseline="0">
                <a:solidFill>
                  <a:srgbClr val="FF6600"/>
                </a:solidFill>
                <a:latin typeface="Helvetica 75 Bold" panose="020B0804020202020204" pitchFamily="34" charset="0"/>
              </a:defRPr>
            </a:lvl1pPr>
            <a:lvl2pPr>
              <a:lnSpc>
                <a:spcPct val="90000"/>
              </a:lnSpc>
              <a:spcAft>
                <a:spcPts val="800"/>
              </a:spcAft>
              <a:defRPr sz="1400">
                <a:latin typeface="Helvetica 75 Bold" panose="020B0804020202020204" pitchFamily="34" charset="0"/>
              </a:defRPr>
            </a:lvl2pPr>
            <a:lvl3pPr>
              <a:lnSpc>
                <a:spcPct val="90000"/>
              </a:lnSpc>
              <a:spcAft>
                <a:spcPts val="800"/>
              </a:spcAft>
              <a:defRPr sz="1400">
                <a:latin typeface="Helvetica 75 Bold" panose="020B0804020202020204" pitchFamily="34" charset="0"/>
              </a:defRPr>
            </a:lvl3pPr>
            <a:lvl4pPr>
              <a:lnSpc>
                <a:spcPct val="90000"/>
              </a:lnSpc>
              <a:spcAft>
                <a:spcPts val="800"/>
              </a:spcAft>
              <a:defRPr sz="1400">
                <a:latin typeface="Helvetica 75 Bold" panose="020B0804020202020204" pitchFamily="34" charset="0"/>
              </a:defRPr>
            </a:lvl4pPr>
            <a:lvl5pPr>
              <a:lnSpc>
                <a:spcPct val="90000"/>
              </a:lnSpc>
              <a:spcAft>
                <a:spcPts val="800"/>
              </a:spcAft>
              <a:defRPr sz="1400">
                <a:latin typeface="Helvetica 75 Bold" panose="020B0804020202020204" pitchFamily="34" charset="0"/>
              </a:defRPr>
            </a:lvl5pPr>
          </a:lstStyle>
          <a:p>
            <a:pPr lvl="0"/>
            <a:r>
              <a:rPr lang="fr-FR" dirty="0"/>
              <a:t>Modifiez le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Tree>
    <p:extLst>
      <p:ext uri="{BB962C8B-B14F-4D97-AF65-F5344CB8AC3E}">
        <p14:creationId xmlns:p14="http://schemas.microsoft.com/office/powerpoint/2010/main" val="427323169"/>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Deux contenu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39725" y="339724"/>
            <a:ext cx="8470900" cy="623889"/>
          </a:xfrm>
        </p:spPr>
        <p:txBody>
          <a:bodyPr/>
          <a:lstStyle>
            <a:lvl1pPr>
              <a:lnSpc>
                <a:spcPct val="90000"/>
              </a:lnSpc>
              <a:spcAft>
                <a:spcPts val="0"/>
              </a:spcAft>
              <a:defRPr sz="2000">
                <a:solidFill>
                  <a:srgbClr val="FF6600"/>
                </a:solidFill>
                <a:latin typeface="Helvetica 75 Bold" panose="020B0804020202020204" pitchFamily="34" charset="0"/>
              </a:defRPr>
            </a:lvl1pPr>
          </a:lstStyle>
          <a:p>
            <a:r>
              <a:rPr lang="fr-FR" dirty="0"/>
              <a:t>Modifiez le titre</a:t>
            </a:r>
            <a:endParaRPr lang="en-US" dirty="0"/>
          </a:p>
        </p:txBody>
      </p:sp>
      <p:sp>
        <p:nvSpPr>
          <p:cNvPr id="3" name="Content Placeholder 2"/>
          <p:cNvSpPr>
            <a:spLocks noGrp="1"/>
          </p:cNvSpPr>
          <p:nvPr>
            <p:ph idx="1" hasCustomPrompt="1"/>
          </p:nvPr>
        </p:nvSpPr>
        <p:spPr>
          <a:xfrm>
            <a:off x="339724" y="1304925"/>
            <a:ext cx="4065589" cy="3165474"/>
          </a:xfrm>
        </p:spPr>
        <p:txBody>
          <a:bodyPr/>
          <a:lstStyle>
            <a:lvl1pPr>
              <a:lnSpc>
                <a:spcPct val="90000"/>
              </a:lnSpc>
              <a:spcAft>
                <a:spcPts val="800"/>
              </a:spcAft>
              <a:defRPr baseline="0">
                <a:solidFill>
                  <a:srgbClr val="FF6600"/>
                </a:solidFill>
                <a:latin typeface="Helvetica 75 Bold" panose="020B0804020202020204" pitchFamily="34" charset="0"/>
              </a:defRPr>
            </a:lvl1pPr>
            <a:lvl2pPr>
              <a:lnSpc>
                <a:spcPct val="90000"/>
              </a:lnSpc>
              <a:spcAft>
                <a:spcPts val="800"/>
              </a:spcAft>
              <a:defRPr>
                <a:latin typeface="Helvetica 75 Bold" panose="020B0804020202020204" pitchFamily="34" charset="0"/>
              </a:defRPr>
            </a:lvl2pPr>
            <a:lvl3pPr>
              <a:lnSpc>
                <a:spcPct val="90000"/>
              </a:lnSpc>
              <a:spcAft>
                <a:spcPts val="800"/>
              </a:spcAft>
              <a:defRPr>
                <a:latin typeface="Helvetica 75 Bold" panose="020B0804020202020204" pitchFamily="34" charset="0"/>
              </a:defRPr>
            </a:lvl3pPr>
            <a:lvl4pPr>
              <a:lnSpc>
                <a:spcPct val="90000"/>
              </a:lnSpc>
              <a:spcAft>
                <a:spcPts val="800"/>
              </a:spcAft>
              <a:defRPr>
                <a:latin typeface="Helvetica 75 Bold" panose="020B0804020202020204" pitchFamily="34" charset="0"/>
              </a:defRPr>
            </a:lvl4pPr>
            <a:lvl5pPr>
              <a:lnSpc>
                <a:spcPct val="90000"/>
              </a:lnSpc>
              <a:spcAft>
                <a:spcPts val="800"/>
              </a:spcAft>
              <a:defRPr>
                <a:latin typeface="Helvetica 75 Bold" panose="020B0804020202020204" pitchFamily="34" charset="0"/>
              </a:defRPr>
            </a:lvl5pPr>
          </a:lstStyle>
          <a:p>
            <a:pPr lvl="0"/>
            <a:r>
              <a:rPr lang="fr-FR" dirty="0"/>
              <a:t>Modifiez le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Content Placeholder 2"/>
          <p:cNvSpPr>
            <a:spLocks noGrp="1"/>
          </p:cNvSpPr>
          <p:nvPr>
            <p:ph idx="10" hasCustomPrompt="1"/>
          </p:nvPr>
        </p:nvSpPr>
        <p:spPr>
          <a:xfrm>
            <a:off x="4738688" y="1304925"/>
            <a:ext cx="4065589" cy="3165474"/>
          </a:xfrm>
        </p:spPr>
        <p:txBody>
          <a:bodyPr/>
          <a:lstStyle>
            <a:lvl1pPr>
              <a:lnSpc>
                <a:spcPct val="90000"/>
              </a:lnSpc>
              <a:spcAft>
                <a:spcPts val="800"/>
              </a:spcAft>
              <a:defRPr baseline="0">
                <a:solidFill>
                  <a:srgbClr val="FF6600"/>
                </a:solidFill>
                <a:latin typeface="Helvetica 75 Bold" panose="020B0804020202020204" pitchFamily="34" charset="0"/>
              </a:defRPr>
            </a:lvl1pPr>
            <a:lvl2pPr>
              <a:lnSpc>
                <a:spcPct val="90000"/>
              </a:lnSpc>
              <a:spcAft>
                <a:spcPts val="800"/>
              </a:spcAft>
              <a:defRPr>
                <a:latin typeface="Helvetica 75 Bold" panose="020B0804020202020204" pitchFamily="34" charset="0"/>
              </a:defRPr>
            </a:lvl2pPr>
            <a:lvl3pPr>
              <a:lnSpc>
                <a:spcPct val="90000"/>
              </a:lnSpc>
              <a:spcAft>
                <a:spcPts val="800"/>
              </a:spcAft>
              <a:defRPr>
                <a:latin typeface="Helvetica 75 Bold" panose="020B0804020202020204" pitchFamily="34" charset="0"/>
              </a:defRPr>
            </a:lvl3pPr>
            <a:lvl4pPr>
              <a:lnSpc>
                <a:spcPct val="90000"/>
              </a:lnSpc>
              <a:spcAft>
                <a:spcPts val="800"/>
              </a:spcAft>
              <a:defRPr>
                <a:latin typeface="Helvetica 75 Bold" panose="020B0804020202020204" pitchFamily="34" charset="0"/>
              </a:defRPr>
            </a:lvl4pPr>
            <a:lvl5pPr>
              <a:lnSpc>
                <a:spcPct val="90000"/>
              </a:lnSpc>
              <a:spcAft>
                <a:spcPts val="800"/>
              </a:spcAft>
              <a:defRPr>
                <a:latin typeface="Helvetica 75 Bold" panose="020B0804020202020204" pitchFamily="34" charset="0"/>
              </a:defRPr>
            </a:lvl5pPr>
          </a:lstStyle>
          <a:p>
            <a:pPr lvl="0"/>
            <a:r>
              <a:rPr lang="fr-FR" dirty="0"/>
              <a:t>Modifiez le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Tree>
    <p:extLst>
      <p:ext uri="{BB962C8B-B14F-4D97-AF65-F5344CB8AC3E}">
        <p14:creationId xmlns:p14="http://schemas.microsoft.com/office/powerpoint/2010/main" val="1363352125"/>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re et message clé">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9726" y="1304925"/>
            <a:ext cx="8470899" cy="3165475"/>
          </a:xfrm>
        </p:spPr>
        <p:txBody>
          <a:bodyPr/>
          <a:lstStyle>
            <a:lvl1pPr>
              <a:lnSpc>
                <a:spcPct val="85000"/>
              </a:lnSpc>
              <a:spcAft>
                <a:spcPts val="2400"/>
              </a:spcAft>
              <a:defRPr sz="3000" baseline="0">
                <a:solidFill>
                  <a:schemeClr val="tx1"/>
                </a:solidFill>
                <a:latin typeface="Helvetica 75 Bold" panose="020B0804020202020204" pitchFamily="34" charset="0"/>
              </a:defRPr>
            </a:lvl1pPr>
            <a:lvl2pPr>
              <a:lnSpc>
                <a:spcPct val="90000"/>
              </a:lnSpc>
              <a:spcAft>
                <a:spcPts val="800"/>
              </a:spcAft>
              <a:defRPr sz="1400">
                <a:solidFill>
                  <a:schemeClr val="tx1"/>
                </a:solidFill>
                <a:latin typeface="Helvetica 75 Bold" panose="020B0804020202020204" pitchFamily="34" charset="0"/>
              </a:defRPr>
            </a:lvl2pPr>
            <a:lvl3pPr>
              <a:lnSpc>
                <a:spcPct val="90000"/>
              </a:lnSpc>
              <a:spcAft>
                <a:spcPts val="800"/>
              </a:spcAft>
              <a:defRPr sz="1400">
                <a:solidFill>
                  <a:schemeClr val="tx1"/>
                </a:solidFill>
                <a:latin typeface="Helvetica 75 Bold" panose="020B0804020202020204" pitchFamily="34" charset="0"/>
              </a:defRPr>
            </a:lvl3pPr>
            <a:lvl4pPr>
              <a:lnSpc>
                <a:spcPct val="90000"/>
              </a:lnSpc>
              <a:spcAft>
                <a:spcPts val="800"/>
              </a:spcAft>
              <a:defRPr sz="1400">
                <a:solidFill>
                  <a:schemeClr val="tx1"/>
                </a:solidFill>
                <a:latin typeface="Helvetica 75 Bold" panose="020B0804020202020204" pitchFamily="34" charset="0"/>
              </a:defRPr>
            </a:lvl4pPr>
            <a:lvl5pPr>
              <a:lnSpc>
                <a:spcPct val="90000"/>
              </a:lnSpc>
              <a:spcAft>
                <a:spcPts val="800"/>
              </a:spcAft>
              <a:defRPr sz="1400">
                <a:solidFill>
                  <a:schemeClr val="tx1"/>
                </a:solidFill>
                <a:latin typeface="Helvetica 75 Bold" panose="020B0804020202020204" pitchFamily="34" charset="0"/>
              </a:defRPr>
            </a:lvl5pPr>
          </a:lstStyle>
          <a:p>
            <a:pPr lvl="0"/>
            <a:r>
              <a:rPr lang="fr-FR" dirty="0"/>
              <a:t>Modifiez le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5" name="Title 1"/>
          <p:cNvSpPr>
            <a:spLocks noGrp="1"/>
          </p:cNvSpPr>
          <p:nvPr>
            <p:ph type="title" hasCustomPrompt="1"/>
          </p:nvPr>
        </p:nvSpPr>
        <p:spPr>
          <a:xfrm>
            <a:off x="339725" y="339724"/>
            <a:ext cx="8470900" cy="623889"/>
          </a:xfrm>
        </p:spPr>
        <p:txBody>
          <a:bodyPr/>
          <a:lstStyle>
            <a:lvl1pPr>
              <a:lnSpc>
                <a:spcPct val="90000"/>
              </a:lnSpc>
              <a:spcAft>
                <a:spcPts val="0"/>
              </a:spcAft>
              <a:defRPr sz="2000">
                <a:solidFill>
                  <a:srgbClr val="FF6600"/>
                </a:solidFill>
                <a:latin typeface="Helvetica 75 Bold" panose="020B0804020202020204" pitchFamily="34" charset="0"/>
              </a:defRPr>
            </a:lvl1pPr>
          </a:lstStyle>
          <a:p>
            <a:r>
              <a:rPr lang="fr-FR" dirty="0"/>
              <a:t>Modifiez le titre</a:t>
            </a:r>
            <a:endParaRPr lang="en-US" dirty="0"/>
          </a:p>
        </p:txBody>
      </p:sp>
    </p:spTree>
    <p:extLst>
      <p:ext uri="{BB962C8B-B14F-4D97-AF65-F5344CB8AC3E}">
        <p14:creationId xmlns:p14="http://schemas.microsoft.com/office/powerpoint/2010/main" val="2056254812"/>
      </p:ext>
    </p:extLst>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Message clé">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9726" y="339725"/>
            <a:ext cx="8470899" cy="4130675"/>
          </a:xfrm>
        </p:spPr>
        <p:txBody>
          <a:bodyPr/>
          <a:lstStyle>
            <a:lvl1pPr>
              <a:lnSpc>
                <a:spcPct val="85000"/>
              </a:lnSpc>
              <a:spcAft>
                <a:spcPts val="2400"/>
              </a:spcAft>
              <a:defRPr sz="3000" baseline="0">
                <a:solidFill>
                  <a:schemeClr val="tx1"/>
                </a:solidFill>
                <a:latin typeface="Helvetica 75 Bold" panose="020B0804020202020204" pitchFamily="34" charset="0"/>
              </a:defRPr>
            </a:lvl1pPr>
            <a:lvl2pPr>
              <a:lnSpc>
                <a:spcPct val="90000"/>
              </a:lnSpc>
              <a:spcAft>
                <a:spcPts val="800"/>
              </a:spcAft>
              <a:defRPr sz="1400">
                <a:solidFill>
                  <a:schemeClr val="tx1"/>
                </a:solidFill>
                <a:latin typeface="Helvetica 75 Bold" panose="020B0804020202020204" pitchFamily="34" charset="0"/>
              </a:defRPr>
            </a:lvl2pPr>
            <a:lvl3pPr>
              <a:lnSpc>
                <a:spcPct val="90000"/>
              </a:lnSpc>
              <a:spcAft>
                <a:spcPts val="800"/>
              </a:spcAft>
              <a:defRPr sz="1400">
                <a:solidFill>
                  <a:schemeClr val="tx1"/>
                </a:solidFill>
                <a:latin typeface="Helvetica 75 Bold" panose="020B0804020202020204" pitchFamily="34" charset="0"/>
              </a:defRPr>
            </a:lvl3pPr>
            <a:lvl4pPr>
              <a:lnSpc>
                <a:spcPct val="90000"/>
              </a:lnSpc>
              <a:spcAft>
                <a:spcPts val="800"/>
              </a:spcAft>
              <a:defRPr sz="1400">
                <a:solidFill>
                  <a:schemeClr val="tx1"/>
                </a:solidFill>
                <a:latin typeface="Helvetica 75 Bold" panose="020B0804020202020204" pitchFamily="34" charset="0"/>
              </a:defRPr>
            </a:lvl4pPr>
            <a:lvl5pPr>
              <a:lnSpc>
                <a:spcPct val="90000"/>
              </a:lnSpc>
              <a:spcAft>
                <a:spcPts val="800"/>
              </a:spcAft>
              <a:defRPr sz="1400">
                <a:solidFill>
                  <a:schemeClr val="tx1"/>
                </a:solidFill>
                <a:latin typeface="Helvetica 75 Bold" panose="020B0804020202020204" pitchFamily="34" charset="0"/>
              </a:defRPr>
            </a:lvl5pPr>
          </a:lstStyle>
          <a:p>
            <a:pPr lvl="0"/>
            <a:r>
              <a:rPr lang="fr-FR" dirty="0"/>
              <a:t>Modifiez le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Tree>
    <p:extLst>
      <p:ext uri="{BB962C8B-B14F-4D97-AF65-F5344CB8AC3E}">
        <p14:creationId xmlns:p14="http://schemas.microsoft.com/office/powerpoint/2010/main" val="1904244906"/>
      </p:ext>
    </p:extLst>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spcAft>
                <a:spcPts val="0"/>
              </a:spcAft>
              <a:defRPr>
                <a:solidFill>
                  <a:srgbClr val="FF6600"/>
                </a:solidFill>
                <a:latin typeface="Helvetica 75 Bold" panose="020B0804020202020204" pitchFamily="34" charset="0"/>
              </a:defRPr>
            </a:lvl1pPr>
          </a:lstStyle>
          <a:p>
            <a:r>
              <a:rPr lang="fr-FR" dirty="0"/>
              <a:t>Modifiez le titre</a:t>
            </a:r>
            <a:endParaRPr lang="en-US" dirty="0"/>
          </a:p>
        </p:txBody>
      </p:sp>
    </p:spTree>
    <p:extLst>
      <p:ext uri="{BB962C8B-B14F-4D97-AF65-F5344CB8AC3E}">
        <p14:creationId xmlns:p14="http://schemas.microsoft.com/office/powerpoint/2010/main" val="1884334250"/>
      </p:ext>
    </p:extLst>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700938959"/>
      </p:ext>
    </p:extLst>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13200" y="1181100"/>
            <a:ext cx="3968055" cy="3370262"/>
          </a:xfrm>
        </p:spPr>
        <p:txBody>
          <a:bodyPr>
            <a:normAutofit/>
          </a:bodyPr>
          <a:lstStyle>
            <a:lvl1pPr>
              <a:defRPr sz="1400" baseline="0"/>
            </a:lvl1pPr>
            <a:lvl2pPr>
              <a:defRPr sz="1400" baseline="0">
                <a:solidFill>
                  <a:schemeClr val="tx1"/>
                </a:solidFill>
              </a:defRPr>
            </a:lvl2pPr>
            <a:lvl3pPr>
              <a:defRPr sz="1400" baseline="0">
                <a:solidFill>
                  <a:schemeClr val="tx1"/>
                </a:solidFill>
              </a:defRPr>
            </a:lvl3pPr>
            <a:lvl4pPr>
              <a:defRPr sz="1400" baseline="0">
                <a:solidFill>
                  <a:schemeClr val="tx1"/>
                </a:solidFill>
              </a:defRPr>
            </a:lvl4pPr>
            <a:lvl5pPr>
              <a:defRPr sz="1400" baseline="0">
                <a:solidFill>
                  <a:schemeClr val="tx1"/>
                </a:solidFill>
              </a:defRPr>
            </a:lvl5pPr>
            <a:lvl6pPr>
              <a:defRPr sz="1400"/>
            </a:lvl6pPr>
            <a:lvl7pPr>
              <a:defRPr sz="1800"/>
            </a:lvl7pPr>
            <a:lvl8pPr>
              <a:defRPr sz="1800"/>
            </a:lvl8pPr>
            <a:lvl9pPr>
              <a:defRPr sz="1800"/>
            </a:lvl9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endParaRPr lang="en-GB" dirty="0"/>
          </a:p>
        </p:txBody>
      </p:sp>
      <p:sp>
        <p:nvSpPr>
          <p:cNvPr id="4" name="Content Placeholder 3"/>
          <p:cNvSpPr>
            <a:spLocks noGrp="1"/>
          </p:cNvSpPr>
          <p:nvPr>
            <p:ph sz="half" idx="2" hasCustomPrompt="1"/>
          </p:nvPr>
        </p:nvSpPr>
        <p:spPr>
          <a:xfrm>
            <a:off x="4864795" y="1181100"/>
            <a:ext cx="3964880" cy="3370262"/>
          </a:xfrm>
        </p:spPr>
        <p:txBody>
          <a:bodyPr>
            <a:normAutofit/>
          </a:bodyPr>
          <a:lstStyle>
            <a:lvl1pPr>
              <a:defRPr sz="1400"/>
            </a:lvl1pPr>
            <a:lvl2pPr>
              <a:defRPr sz="1400">
                <a:solidFill>
                  <a:schemeClr val="tx1"/>
                </a:solidFill>
              </a:defRPr>
            </a:lvl2pPr>
            <a:lvl3pPr>
              <a:defRPr sz="1400">
                <a:solidFill>
                  <a:schemeClr val="tx1"/>
                </a:solidFill>
              </a:defRPr>
            </a:lvl3pPr>
            <a:lvl4pPr>
              <a:defRPr sz="1400">
                <a:solidFill>
                  <a:schemeClr val="tx1"/>
                </a:solidFill>
              </a:defRPr>
            </a:lvl4pPr>
            <a:lvl5pPr>
              <a:defRPr sz="1400">
                <a:solidFill>
                  <a:schemeClr val="tx1"/>
                </a:solidFill>
              </a:defRPr>
            </a:lvl5pPr>
            <a:lvl6pPr>
              <a:defRPr sz="1400"/>
            </a:lvl6pPr>
            <a:lvl7pPr>
              <a:defRPr sz="1800"/>
            </a:lvl7pPr>
            <a:lvl8pPr>
              <a:defRPr sz="1800"/>
            </a:lvl8pPr>
            <a:lvl9pPr>
              <a:defRPr sz="1800"/>
            </a:lvl9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endParaRPr lang="en-GB" dirty="0"/>
          </a:p>
        </p:txBody>
      </p:sp>
      <p:sp>
        <p:nvSpPr>
          <p:cNvPr id="7" name="Title 6"/>
          <p:cNvSpPr>
            <a:spLocks noGrp="1"/>
          </p:cNvSpPr>
          <p:nvPr>
            <p:ph type="title" hasCustomPrompt="1"/>
          </p:nvPr>
        </p:nvSpPr>
        <p:spPr>
          <a:xfrm>
            <a:off x="313199" y="268288"/>
            <a:ext cx="8516475" cy="741362"/>
          </a:xfrm>
        </p:spPr>
        <p:txBody>
          <a:bodyPr/>
          <a:lstStyle>
            <a:lvl1pPr>
              <a:defRPr/>
            </a:lvl1pPr>
          </a:lstStyle>
          <a:p>
            <a:r>
              <a:rPr lang="en-US" dirty="0"/>
              <a:t>Click to edit title</a:t>
            </a:r>
            <a:endParaRPr lang="en-GB" dirty="0"/>
          </a:p>
        </p:txBody>
      </p:sp>
      <p:sp>
        <p:nvSpPr>
          <p:cNvPr id="6" name="TextBox 5"/>
          <p:cNvSpPr txBox="1"/>
          <p:nvPr userDrawn="1"/>
        </p:nvSpPr>
        <p:spPr>
          <a:xfrm>
            <a:off x="619545" y="4749146"/>
            <a:ext cx="65" cy="123111"/>
          </a:xfrm>
          <a:prstGeom prst="rect">
            <a:avLst/>
          </a:prstGeom>
          <a:noFill/>
        </p:spPr>
        <p:txBody>
          <a:bodyPr wrap="none" lIns="0" tIns="0" rIns="0" bIns="0" rtlCol="0">
            <a:spAutoFit/>
          </a:bodyPr>
          <a:lstStyle/>
          <a:p>
            <a:pPr defTabSz="712788" fontAlgn="base">
              <a:spcBef>
                <a:spcPct val="0"/>
              </a:spcBef>
              <a:spcAft>
                <a:spcPct val="0"/>
              </a:spcAft>
            </a:pPr>
            <a:endParaRPr lang="en-GB" sz="800" dirty="0">
              <a:solidFill>
                <a:srgbClr val="FFFFFF"/>
              </a:solidFill>
              <a:latin typeface="Helvetica 75 Bold" panose="020B0804020202020204" pitchFamily="34" charset="0"/>
              <a:ea typeface="ＭＳ Ｐゴシック" pitchFamily="34" charset="-128"/>
            </a:endParaRPr>
          </a:p>
        </p:txBody>
      </p:sp>
    </p:spTree>
    <p:extLst>
      <p:ext uri="{BB962C8B-B14F-4D97-AF65-F5344CB8AC3E}">
        <p14:creationId xmlns:p14="http://schemas.microsoft.com/office/powerpoint/2010/main" val="2248548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14326" y="268289"/>
            <a:ext cx="4828498" cy="2301874"/>
          </a:xfrm>
        </p:spPr>
        <p:txBody>
          <a:bodyPr>
            <a:noAutofit/>
          </a:bodyPr>
          <a:lstStyle>
            <a:lvl1pPr algn="l">
              <a:lnSpc>
                <a:spcPct val="85000"/>
              </a:lnSpc>
              <a:defRPr sz="5500" baseline="0">
                <a:solidFill>
                  <a:schemeClr val="tx1"/>
                </a:solidFill>
              </a:defRPr>
            </a:lvl1pPr>
          </a:lstStyle>
          <a:p>
            <a:r>
              <a:rPr lang="fr-FR" noProof="0" dirty="0"/>
              <a:t>Cliquez pour modifier le titre</a:t>
            </a:r>
          </a:p>
        </p:txBody>
      </p:sp>
      <p:sp>
        <p:nvSpPr>
          <p:cNvPr id="17" name="Text Placeholder 17"/>
          <p:cNvSpPr>
            <a:spLocks noGrp="1"/>
          </p:cNvSpPr>
          <p:nvPr>
            <p:ph type="body" sz="quarter" idx="16" hasCustomPrompt="1"/>
          </p:nvPr>
        </p:nvSpPr>
        <p:spPr>
          <a:xfrm>
            <a:off x="5800725" y="266701"/>
            <a:ext cx="3028950" cy="3403600"/>
          </a:xfrm>
        </p:spPr>
        <p:txBody>
          <a:bodyPr/>
          <a:lstStyle>
            <a:lvl1pPr>
              <a:defRPr/>
            </a:lvl1pPr>
          </a:lstStyle>
          <a:p>
            <a:pPr lvl="0"/>
            <a:r>
              <a:rPr lang="fr-FR" noProof="0" dirty="0"/>
              <a:t>Cliquez pour modifier le texte</a:t>
            </a:r>
          </a:p>
          <a:p>
            <a:pPr lvl="1"/>
            <a:r>
              <a:rPr lang="fr-FR" noProof="0" dirty="0"/>
              <a:t>Deuxième niveau</a:t>
            </a:r>
          </a:p>
        </p:txBody>
      </p:sp>
      <p:sp>
        <p:nvSpPr>
          <p:cNvPr id="42" name="Subtitle 2"/>
          <p:cNvSpPr>
            <a:spLocks noGrp="1"/>
          </p:cNvSpPr>
          <p:nvPr>
            <p:ph type="subTitle" idx="1" hasCustomPrompt="1"/>
          </p:nvPr>
        </p:nvSpPr>
        <p:spPr>
          <a:xfrm>
            <a:off x="310687" y="2704144"/>
            <a:ext cx="4831185" cy="966156"/>
          </a:xfrm>
        </p:spPr>
        <p:txBody>
          <a:bodyPr/>
          <a:lstStyle>
            <a:lvl1pPr marL="0" indent="0" algn="l">
              <a:buNone/>
              <a:defRPr baseline="0">
                <a:solidFill>
                  <a:schemeClr val="tx1"/>
                </a:solidFill>
              </a:defRPr>
            </a:lvl1pPr>
            <a:lvl2pPr marL="180975" indent="-180975" algn="l">
              <a:buClr>
                <a:schemeClr val="bg2"/>
              </a:buClr>
              <a:buSzPct val="100000"/>
              <a:buFont typeface="Wingdings" panose="05000000000000000000" pitchFamily="2" charset="2"/>
              <a:buChar char="§"/>
              <a:defRPr>
                <a:solidFill>
                  <a:schemeClr val="tx1"/>
                </a:solidFill>
              </a:defRPr>
            </a:lvl2pPr>
            <a:lvl3pPr marL="406800" indent="-190800" algn="l">
              <a:spcBef>
                <a:spcPts val="336"/>
              </a:spcBef>
              <a:buClrTx/>
              <a:buFont typeface="Helvetica 55 Roman" panose="020B0604020202020204" pitchFamily="34" charset="0"/>
              <a:buChar char="–"/>
              <a:defRPr>
                <a:solidFill>
                  <a:schemeClr val="tx1"/>
                </a:solidFill>
                <a:latin typeface="Helvetica 55 Roman" panose="020B0604020202020204" pitchFamily="34" charset="0"/>
              </a:defRPr>
            </a:lvl3pPr>
            <a:lvl4pPr marL="594000" indent="-172800" algn="l">
              <a:spcBef>
                <a:spcPts val="24"/>
              </a:spcBef>
              <a:buFont typeface="Helvetica 55 Roman" panose="020B0604020202020204" pitchFamily="34" charset="0"/>
              <a:buChar char="–"/>
              <a:defRPr>
                <a:solidFill>
                  <a:schemeClr val="tx1"/>
                </a:solidFill>
              </a:defRPr>
            </a:lvl4pPr>
            <a:lvl5pPr marL="799200" indent="-190800" algn="l">
              <a:buFont typeface="Helvetica 55 Roman" panose="020B0604020202020204" pitchFamily="34" charset="0"/>
              <a:buChar char="–"/>
              <a:defRPr>
                <a:solidFill>
                  <a:schemeClr val="tx1"/>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Cliquez pour modifier le nom du présentateur</a:t>
            </a:r>
          </a:p>
        </p:txBody>
      </p:sp>
      <p:grpSp>
        <p:nvGrpSpPr>
          <p:cNvPr id="3" name="Group 2"/>
          <p:cNvGrpSpPr/>
          <p:nvPr userDrawn="1"/>
        </p:nvGrpSpPr>
        <p:grpSpPr>
          <a:xfrm>
            <a:off x="313535" y="4233863"/>
            <a:ext cx="612775" cy="612775"/>
            <a:chOff x="313535" y="4233863"/>
            <a:chExt cx="612775" cy="612775"/>
          </a:xfrm>
        </p:grpSpPr>
        <p:sp>
          <p:nvSpPr>
            <p:cNvPr id="43" name="Rectangle 5"/>
            <p:cNvSpPr>
              <a:spLocks noChangeArrowheads="1"/>
            </p:cNvSpPr>
            <p:nvPr userDrawn="1"/>
          </p:nvSpPr>
          <p:spPr bwMode="auto">
            <a:xfrm>
              <a:off x="313535" y="4233863"/>
              <a:ext cx="612775" cy="612775"/>
            </a:xfrm>
            <a:prstGeom prst="rect">
              <a:avLst/>
            </a:prstGeom>
            <a:solidFill>
              <a:srgbClr val="FF79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 name="Freeform 6"/>
            <p:cNvSpPr>
              <a:spLocks noEditPoints="1"/>
            </p:cNvSpPr>
            <p:nvPr userDrawn="1"/>
          </p:nvSpPr>
          <p:spPr bwMode="auto">
            <a:xfrm>
              <a:off x="500860" y="4708526"/>
              <a:ext cx="74613" cy="87313"/>
            </a:xfrm>
            <a:custGeom>
              <a:avLst/>
              <a:gdLst>
                <a:gd name="T0" fmla="*/ 66 w 93"/>
                <a:gd name="T1" fmla="*/ 99 h 109"/>
                <a:gd name="T2" fmla="*/ 31 w 93"/>
                <a:gd name="T3" fmla="*/ 109 h 109"/>
                <a:gd name="T4" fmla="*/ 0 w 93"/>
                <a:gd name="T5" fmla="*/ 79 h 109"/>
                <a:gd name="T6" fmla="*/ 66 w 93"/>
                <a:gd name="T7" fmla="*/ 37 h 109"/>
                <a:gd name="T8" fmla="*/ 66 w 93"/>
                <a:gd name="T9" fmla="*/ 32 h 109"/>
                <a:gd name="T10" fmla="*/ 49 w 93"/>
                <a:gd name="T11" fmla="*/ 19 h 109"/>
                <a:gd name="T12" fmla="*/ 24 w 93"/>
                <a:gd name="T13" fmla="*/ 32 h 109"/>
                <a:gd name="T14" fmla="*/ 5 w 93"/>
                <a:gd name="T15" fmla="*/ 21 h 109"/>
                <a:gd name="T16" fmla="*/ 50 w 93"/>
                <a:gd name="T17" fmla="*/ 0 h 109"/>
                <a:gd name="T18" fmla="*/ 93 w 93"/>
                <a:gd name="T19" fmla="*/ 32 h 109"/>
                <a:gd name="T20" fmla="*/ 93 w 93"/>
                <a:gd name="T21" fmla="*/ 108 h 109"/>
                <a:gd name="T22" fmla="*/ 68 w 93"/>
                <a:gd name="T23" fmla="*/ 108 h 109"/>
                <a:gd name="T24" fmla="*/ 66 w 93"/>
                <a:gd name="T25" fmla="*/ 99 h 109"/>
                <a:gd name="T26" fmla="*/ 27 w 93"/>
                <a:gd name="T27" fmla="*/ 77 h 109"/>
                <a:gd name="T28" fmla="*/ 39 w 93"/>
                <a:gd name="T29" fmla="*/ 90 h 109"/>
                <a:gd name="T30" fmla="*/ 65 w 93"/>
                <a:gd name="T31" fmla="*/ 79 h 109"/>
                <a:gd name="T32" fmla="*/ 65 w 93"/>
                <a:gd name="T33" fmla="*/ 54 h 109"/>
                <a:gd name="T34" fmla="*/ 27 w 93"/>
                <a:gd name="T35" fmla="*/ 77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 h="109">
                  <a:moveTo>
                    <a:pt x="66" y="99"/>
                  </a:moveTo>
                  <a:cubicBezTo>
                    <a:pt x="55" y="106"/>
                    <a:pt x="43" y="109"/>
                    <a:pt x="31" y="109"/>
                  </a:cubicBezTo>
                  <a:cubicBezTo>
                    <a:pt x="11" y="109"/>
                    <a:pt x="0" y="96"/>
                    <a:pt x="0" y="79"/>
                  </a:cubicBezTo>
                  <a:cubicBezTo>
                    <a:pt x="0" y="55"/>
                    <a:pt x="21" y="42"/>
                    <a:pt x="66" y="37"/>
                  </a:cubicBezTo>
                  <a:cubicBezTo>
                    <a:pt x="66" y="32"/>
                    <a:pt x="66" y="32"/>
                    <a:pt x="66" y="32"/>
                  </a:cubicBezTo>
                  <a:cubicBezTo>
                    <a:pt x="66" y="24"/>
                    <a:pt x="60" y="19"/>
                    <a:pt x="49" y="19"/>
                  </a:cubicBezTo>
                  <a:cubicBezTo>
                    <a:pt x="39" y="19"/>
                    <a:pt x="30" y="24"/>
                    <a:pt x="24" y="32"/>
                  </a:cubicBezTo>
                  <a:cubicBezTo>
                    <a:pt x="5" y="21"/>
                    <a:pt x="5" y="21"/>
                    <a:pt x="5" y="21"/>
                  </a:cubicBezTo>
                  <a:cubicBezTo>
                    <a:pt x="15" y="7"/>
                    <a:pt x="30" y="0"/>
                    <a:pt x="50" y="0"/>
                  </a:cubicBezTo>
                  <a:cubicBezTo>
                    <a:pt x="77" y="0"/>
                    <a:pt x="93" y="12"/>
                    <a:pt x="93" y="32"/>
                  </a:cubicBezTo>
                  <a:cubicBezTo>
                    <a:pt x="93" y="32"/>
                    <a:pt x="93" y="108"/>
                    <a:pt x="93" y="108"/>
                  </a:cubicBezTo>
                  <a:cubicBezTo>
                    <a:pt x="68" y="108"/>
                    <a:pt x="68" y="108"/>
                    <a:pt x="68" y="108"/>
                  </a:cubicBezTo>
                  <a:lnTo>
                    <a:pt x="66" y="99"/>
                  </a:lnTo>
                  <a:close/>
                  <a:moveTo>
                    <a:pt x="27" y="77"/>
                  </a:moveTo>
                  <a:cubicBezTo>
                    <a:pt x="27" y="84"/>
                    <a:pt x="31" y="90"/>
                    <a:pt x="39" y="90"/>
                  </a:cubicBezTo>
                  <a:cubicBezTo>
                    <a:pt x="48" y="90"/>
                    <a:pt x="57" y="87"/>
                    <a:pt x="65" y="79"/>
                  </a:cubicBezTo>
                  <a:cubicBezTo>
                    <a:pt x="65" y="54"/>
                    <a:pt x="65" y="54"/>
                    <a:pt x="65" y="54"/>
                  </a:cubicBezTo>
                  <a:cubicBezTo>
                    <a:pt x="39" y="57"/>
                    <a:pt x="27" y="64"/>
                    <a:pt x="27" y="7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 name="Freeform 7"/>
            <p:cNvSpPr>
              <a:spLocks/>
            </p:cNvSpPr>
            <p:nvPr userDrawn="1"/>
          </p:nvSpPr>
          <p:spPr bwMode="auto">
            <a:xfrm>
              <a:off x="592935" y="4708526"/>
              <a:ext cx="76200" cy="87313"/>
            </a:xfrm>
            <a:custGeom>
              <a:avLst/>
              <a:gdLst>
                <a:gd name="T0" fmla="*/ 0 w 94"/>
                <a:gd name="T1" fmla="*/ 5 h 108"/>
                <a:gd name="T2" fmla="*/ 23 w 94"/>
                <a:gd name="T3" fmla="*/ 2 h 108"/>
                <a:gd name="T4" fmla="*/ 25 w 94"/>
                <a:gd name="T5" fmla="*/ 15 h 108"/>
                <a:gd name="T6" fmla="*/ 61 w 94"/>
                <a:gd name="T7" fmla="*/ 0 h 108"/>
                <a:gd name="T8" fmla="*/ 94 w 94"/>
                <a:gd name="T9" fmla="*/ 34 h 108"/>
                <a:gd name="T10" fmla="*/ 94 w 94"/>
                <a:gd name="T11" fmla="*/ 108 h 108"/>
                <a:gd name="T12" fmla="*/ 66 w 94"/>
                <a:gd name="T13" fmla="*/ 108 h 108"/>
                <a:gd name="T14" fmla="*/ 66 w 94"/>
                <a:gd name="T15" fmla="*/ 39 h 108"/>
                <a:gd name="T16" fmla="*/ 53 w 94"/>
                <a:gd name="T17" fmla="*/ 21 h 108"/>
                <a:gd name="T18" fmla="*/ 27 w 94"/>
                <a:gd name="T19" fmla="*/ 32 h 108"/>
                <a:gd name="T20" fmla="*/ 27 w 94"/>
                <a:gd name="T21" fmla="*/ 108 h 108"/>
                <a:gd name="T22" fmla="*/ 0 w 94"/>
                <a:gd name="T23" fmla="*/ 108 h 108"/>
                <a:gd name="T24" fmla="*/ 0 w 94"/>
                <a:gd name="T25" fmla="*/ 5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4" h="108">
                  <a:moveTo>
                    <a:pt x="0" y="5"/>
                  </a:moveTo>
                  <a:cubicBezTo>
                    <a:pt x="23" y="2"/>
                    <a:pt x="23" y="2"/>
                    <a:pt x="23" y="2"/>
                  </a:cubicBezTo>
                  <a:cubicBezTo>
                    <a:pt x="25" y="15"/>
                    <a:pt x="25" y="15"/>
                    <a:pt x="25" y="15"/>
                  </a:cubicBezTo>
                  <a:cubicBezTo>
                    <a:pt x="38" y="5"/>
                    <a:pt x="48" y="0"/>
                    <a:pt x="61" y="0"/>
                  </a:cubicBezTo>
                  <a:cubicBezTo>
                    <a:pt x="83" y="0"/>
                    <a:pt x="94" y="12"/>
                    <a:pt x="94" y="34"/>
                  </a:cubicBezTo>
                  <a:cubicBezTo>
                    <a:pt x="94" y="108"/>
                    <a:pt x="94" y="108"/>
                    <a:pt x="94" y="108"/>
                  </a:cubicBezTo>
                  <a:cubicBezTo>
                    <a:pt x="66" y="108"/>
                    <a:pt x="66" y="108"/>
                    <a:pt x="66" y="108"/>
                  </a:cubicBezTo>
                  <a:cubicBezTo>
                    <a:pt x="66" y="39"/>
                    <a:pt x="66" y="39"/>
                    <a:pt x="66" y="39"/>
                  </a:cubicBezTo>
                  <a:cubicBezTo>
                    <a:pt x="66" y="26"/>
                    <a:pt x="63" y="21"/>
                    <a:pt x="53" y="21"/>
                  </a:cubicBezTo>
                  <a:cubicBezTo>
                    <a:pt x="45" y="21"/>
                    <a:pt x="36" y="24"/>
                    <a:pt x="27" y="32"/>
                  </a:cubicBezTo>
                  <a:cubicBezTo>
                    <a:pt x="27" y="108"/>
                    <a:pt x="27" y="108"/>
                    <a:pt x="27" y="108"/>
                  </a:cubicBezTo>
                  <a:cubicBezTo>
                    <a:pt x="0" y="108"/>
                    <a:pt x="0" y="108"/>
                    <a:pt x="0" y="108"/>
                  </a:cubicBezTo>
                  <a:lnTo>
                    <a:pt x="0" y="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 name="Freeform 8"/>
            <p:cNvSpPr>
              <a:spLocks noEditPoints="1"/>
            </p:cNvSpPr>
            <p:nvPr userDrawn="1"/>
          </p:nvSpPr>
          <p:spPr bwMode="auto">
            <a:xfrm>
              <a:off x="778673" y="4708526"/>
              <a:ext cx="79375" cy="88900"/>
            </a:xfrm>
            <a:custGeom>
              <a:avLst/>
              <a:gdLst>
                <a:gd name="T0" fmla="*/ 50 w 98"/>
                <a:gd name="T1" fmla="*/ 110 h 110"/>
                <a:gd name="T2" fmla="*/ 0 w 98"/>
                <a:gd name="T3" fmla="*/ 55 h 110"/>
                <a:gd name="T4" fmla="*/ 49 w 98"/>
                <a:gd name="T5" fmla="*/ 0 h 110"/>
                <a:gd name="T6" fmla="*/ 98 w 98"/>
                <a:gd name="T7" fmla="*/ 54 h 110"/>
                <a:gd name="T8" fmla="*/ 97 w 98"/>
                <a:gd name="T9" fmla="*/ 59 h 110"/>
                <a:gd name="T10" fmla="*/ 27 w 98"/>
                <a:gd name="T11" fmla="*/ 59 h 110"/>
                <a:gd name="T12" fmla="*/ 52 w 98"/>
                <a:gd name="T13" fmla="*/ 89 h 110"/>
                <a:gd name="T14" fmla="*/ 76 w 98"/>
                <a:gd name="T15" fmla="*/ 76 h 110"/>
                <a:gd name="T16" fmla="*/ 96 w 98"/>
                <a:gd name="T17" fmla="*/ 87 h 110"/>
                <a:gd name="T18" fmla="*/ 50 w 98"/>
                <a:gd name="T19" fmla="*/ 110 h 110"/>
                <a:gd name="T20" fmla="*/ 70 w 98"/>
                <a:gd name="T21" fmla="*/ 41 h 110"/>
                <a:gd name="T22" fmla="*/ 49 w 98"/>
                <a:gd name="T23" fmla="*/ 19 h 110"/>
                <a:gd name="T24" fmla="*/ 28 w 98"/>
                <a:gd name="T25" fmla="*/ 41 h 110"/>
                <a:gd name="T26" fmla="*/ 70 w 98"/>
                <a:gd name="T27" fmla="*/ 41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110">
                  <a:moveTo>
                    <a:pt x="50" y="110"/>
                  </a:moveTo>
                  <a:cubicBezTo>
                    <a:pt x="19" y="110"/>
                    <a:pt x="0" y="90"/>
                    <a:pt x="0" y="55"/>
                  </a:cubicBezTo>
                  <a:cubicBezTo>
                    <a:pt x="0" y="20"/>
                    <a:pt x="19" y="0"/>
                    <a:pt x="49" y="0"/>
                  </a:cubicBezTo>
                  <a:cubicBezTo>
                    <a:pt x="80" y="0"/>
                    <a:pt x="98" y="20"/>
                    <a:pt x="98" y="54"/>
                  </a:cubicBezTo>
                  <a:cubicBezTo>
                    <a:pt x="98" y="56"/>
                    <a:pt x="97" y="57"/>
                    <a:pt x="97" y="59"/>
                  </a:cubicBezTo>
                  <a:cubicBezTo>
                    <a:pt x="27" y="59"/>
                    <a:pt x="27" y="59"/>
                    <a:pt x="27" y="59"/>
                  </a:cubicBezTo>
                  <a:cubicBezTo>
                    <a:pt x="28" y="79"/>
                    <a:pt x="36" y="89"/>
                    <a:pt x="52" y="89"/>
                  </a:cubicBezTo>
                  <a:cubicBezTo>
                    <a:pt x="63" y="89"/>
                    <a:pt x="70" y="85"/>
                    <a:pt x="76" y="76"/>
                  </a:cubicBezTo>
                  <a:cubicBezTo>
                    <a:pt x="96" y="87"/>
                    <a:pt x="96" y="87"/>
                    <a:pt x="96" y="87"/>
                  </a:cubicBezTo>
                  <a:cubicBezTo>
                    <a:pt x="87" y="102"/>
                    <a:pt x="71" y="110"/>
                    <a:pt x="50" y="110"/>
                  </a:cubicBezTo>
                  <a:close/>
                  <a:moveTo>
                    <a:pt x="70" y="41"/>
                  </a:moveTo>
                  <a:cubicBezTo>
                    <a:pt x="70" y="27"/>
                    <a:pt x="62" y="19"/>
                    <a:pt x="49" y="19"/>
                  </a:cubicBezTo>
                  <a:cubicBezTo>
                    <a:pt x="37" y="19"/>
                    <a:pt x="29" y="27"/>
                    <a:pt x="28" y="41"/>
                  </a:cubicBezTo>
                  <a:lnTo>
                    <a:pt x="70" y="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 name="Freeform 9"/>
            <p:cNvSpPr>
              <a:spLocks noEditPoints="1"/>
            </p:cNvSpPr>
            <p:nvPr userDrawn="1"/>
          </p:nvSpPr>
          <p:spPr bwMode="auto">
            <a:xfrm>
              <a:off x="346873" y="4708526"/>
              <a:ext cx="84138" cy="88900"/>
            </a:xfrm>
            <a:custGeom>
              <a:avLst/>
              <a:gdLst>
                <a:gd name="T0" fmla="*/ 52 w 104"/>
                <a:gd name="T1" fmla="*/ 111 h 111"/>
                <a:gd name="T2" fmla="*/ 0 w 104"/>
                <a:gd name="T3" fmla="*/ 55 h 111"/>
                <a:gd name="T4" fmla="*/ 52 w 104"/>
                <a:gd name="T5" fmla="*/ 0 h 111"/>
                <a:gd name="T6" fmla="*/ 104 w 104"/>
                <a:gd name="T7" fmla="*/ 55 h 111"/>
                <a:gd name="T8" fmla="*/ 52 w 104"/>
                <a:gd name="T9" fmla="*/ 111 h 111"/>
                <a:gd name="T10" fmla="*/ 52 w 104"/>
                <a:gd name="T11" fmla="*/ 23 h 111"/>
                <a:gd name="T12" fmla="*/ 28 w 104"/>
                <a:gd name="T13" fmla="*/ 55 h 111"/>
                <a:gd name="T14" fmla="*/ 52 w 104"/>
                <a:gd name="T15" fmla="*/ 87 h 111"/>
                <a:gd name="T16" fmla="*/ 77 w 104"/>
                <a:gd name="T17" fmla="*/ 55 h 111"/>
                <a:gd name="T18" fmla="*/ 52 w 104"/>
                <a:gd name="T19" fmla="*/ 23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4" h="111">
                  <a:moveTo>
                    <a:pt x="52" y="111"/>
                  </a:moveTo>
                  <a:cubicBezTo>
                    <a:pt x="25" y="111"/>
                    <a:pt x="0" y="93"/>
                    <a:pt x="0" y="55"/>
                  </a:cubicBezTo>
                  <a:cubicBezTo>
                    <a:pt x="0" y="17"/>
                    <a:pt x="25" y="0"/>
                    <a:pt x="52" y="0"/>
                  </a:cubicBezTo>
                  <a:cubicBezTo>
                    <a:pt x="79" y="0"/>
                    <a:pt x="104" y="17"/>
                    <a:pt x="104" y="55"/>
                  </a:cubicBezTo>
                  <a:cubicBezTo>
                    <a:pt x="104" y="93"/>
                    <a:pt x="79" y="111"/>
                    <a:pt x="52" y="111"/>
                  </a:cubicBezTo>
                  <a:close/>
                  <a:moveTo>
                    <a:pt x="52" y="23"/>
                  </a:moveTo>
                  <a:cubicBezTo>
                    <a:pt x="31" y="23"/>
                    <a:pt x="28" y="42"/>
                    <a:pt x="28" y="55"/>
                  </a:cubicBezTo>
                  <a:cubicBezTo>
                    <a:pt x="28" y="69"/>
                    <a:pt x="31" y="87"/>
                    <a:pt x="52" y="87"/>
                  </a:cubicBezTo>
                  <a:cubicBezTo>
                    <a:pt x="73" y="87"/>
                    <a:pt x="77" y="69"/>
                    <a:pt x="77" y="55"/>
                  </a:cubicBezTo>
                  <a:cubicBezTo>
                    <a:pt x="77" y="42"/>
                    <a:pt x="73" y="23"/>
                    <a:pt x="52" y="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 name="Freeform 10"/>
            <p:cNvSpPr>
              <a:spLocks/>
            </p:cNvSpPr>
            <p:nvPr userDrawn="1"/>
          </p:nvSpPr>
          <p:spPr bwMode="auto">
            <a:xfrm>
              <a:off x="446885" y="4708526"/>
              <a:ext cx="47625" cy="87313"/>
            </a:xfrm>
            <a:custGeom>
              <a:avLst/>
              <a:gdLst>
                <a:gd name="T0" fmla="*/ 0 w 59"/>
                <a:gd name="T1" fmla="*/ 3 h 108"/>
                <a:gd name="T2" fmla="*/ 26 w 59"/>
                <a:gd name="T3" fmla="*/ 3 h 108"/>
                <a:gd name="T4" fmla="*/ 26 w 59"/>
                <a:gd name="T5" fmla="*/ 15 h 108"/>
                <a:gd name="T6" fmla="*/ 55 w 59"/>
                <a:gd name="T7" fmla="*/ 0 h 108"/>
                <a:gd name="T8" fmla="*/ 59 w 59"/>
                <a:gd name="T9" fmla="*/ 1 h 108"/>
                <a:gd name="T10" fmla="*/ 59 w 59"/>
                <a:gd name="T11" fmla="*/ 27 h 108"/>
                <a:gd name="T12" fmla="*/ 58 w 59"/>
                <a:gd name="T13" fmla="*/ 27 h 108"/>
                <a:gd name="T14" fmla="*/ 28 w 59"/>
                <a:gd name="T15" fmla="*/ 38 h 108"/>
                <a:gd name="T16" fmla="*/ 28 w 59"/>
                <a:gd name="T17" fmla="*/ 108 h 108"/>
                <a:gd name="T18" fmla="*/ 0 w 59"/>
                <a:gd name="T19" fmla="*/ 108 h 108"/>
                <a:gd name="T20" fmla="*/ 0 w 59"/>
                <a:gd name="T21" fmla="*/ 3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9" h="108">
                  <a:moveTo>
                    <a:pt x="0" y="3"/>
                  </a:moveTo>
                  <a:cubicBezTo>
                    <a:pt x="26" y="3"/>
                    <a:pt x="26" y="3"/>
                    <a:pt x="26" y="3"/>
                  </a:cubicBezTo>
                  <a:cubicBezTo>
                    <a:pt x="26" y="15"/>
                    <a:pt x="26" y="15"/>
                    <a:pt x="26" y="15"/>
                  </a:cubicBezTo>
                  <a:cubicBezTo>
                    <a:pt x="31" y="8"/>
                    <a:pt x="44" y="0"/>
                    <a:pt x="55" y="0"/>
                  </a:cubicBezTo>
                  <a:cubicBezTo>
                    <a:pt x="57" y="0"/>
                    <a:pt x="58" y="0"/>
                    <a:pt x="59" y="1"/>
                  </a:cubicBezTo>
                  <a:cubicBezTo>
                    <a:pt x="59" y="27"/>
                    <a:pt x="59" y="27"/>
                    <a:pt x="59" y="27"/>
                  </a:cubicBezTo>
                  <a:cubicBezTo>
                    <a:pt x="59" y="27"/>
                    <a:pt x="58" y="27"/>
                    <a:pt x="58" y="27"/>
                  </a:cubicBezTo>
                  <a:cubicBezTo>
                    <a:pt x="46" y="27"/>
                    <a:pt x="32" y="28"/>
                    <a:pt x="28" y="38"/>
                  </a:cubicBezTo>
                  <a:cubicBezTo>
                    <a:pt x="28" y="108"/>
                    <a:pt x="28" y="108"/>
                    <a:pt x="28" y="108"/>
                  </a:cubicBezTo>
                  <a:cubicBezTo>
                    <a:pt x="0" y="108"/>
                    <a:pt x="0" y="108"/>
                    <a:pt x="0" y="108"/>
                  </a:cubicBezTo>
                  <a:lnTo>
                    <a:pt x="0" y="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 name="Freeform 11"/>
            <p:cNvSpPr>
              <a:spLocks noEditPoints="1"/>
            </p:cNvSpPr>
            <p:nvPr userDrawn="1"/>
          </p:nvSpPr>
          <p:spPr bwMode="auto">
            <a:xfrm>
              <a:off x="685010" y="4708526"/>
              <a:ext cx="79375" cy="120650"/>
            </a:xfrm>
            <a:custGeom>
              <a:avLst/>
              <a:gdLst>
                <a:gd name="T0" fmla="*/ 49 w 98"/>
                <a:gd name="T1" fmla="*/ 85 h 149"/>
                <a:gd name="T2" fmla="*/ 72 w 98"/>
                <a:gd name="T3" fmla="*/ 50 h 149"/>
                <a:gd name="T4" fmla="*/ 49 w 98"/>
                <a:gd name="T5" fmla="*/ 20 h 149"/>
                <a:gd name="T6" fmla="*/ 28 w 98"/>
                <a:gd name="T7" fmla="*/ 51 h 149"/>
                <a:gd name="T8" fmla="*/ 49 w 98"/>
                <a:gd name="T9" fmla="*/ 85 h 149"/>
                <a:gd name="T10" fmla="*/ 98 w 98"/>
                <a:gd name="T11" fmla="*/ 2 h 149"/>
                <a:gd name="T12" fmla="*/ 98 w 98"/>
                <a:gd name="T13" fmla="*/ 102 h 149"/>
                <a:gd name="T14" fmla="*/ 47 w 98"/>
                <a:gd name="T15" fmla="*/ 149 h 149"/>
                <a:gd name="T16" fmla="*/ 3 w 98"/>
                <a:gd name="T17" fmla="*/ 123 h 149"/>
                <a:gd name="T18" fmla="*/ 30 w 98"/>
                <a:gd name="T19" fmla="*/ 118 h 149"/>
                <a:gd name="T20" fmla="*/ 50 w 98"/>
                <a:gd name="T21" fmla="*/ 128 h 149"/>
                <a:gd name="T22" fmla="*/ 72 w 98"/>
                <a:gd name="T23" fmla="*/ 105 h 149"/>
                <a:gd name="T24" fmla="*/ 72 w 98"/>
                <a:gd name="T25" fmla="*/ 93 h 149"/>
                <a:gd name="T26" fmla="*/ 71 w 98"/>
                <a:gd name="T27" fmla="*/ 92 h 149"/>
                <a:gd name="T28" fmla="*/ 44 w 98"/>
                <a:gd name="T29" fmla="*/ 108 h 149"/>
                <a:gd name="T30" fmla="*/ 0 w 98"/>
                <a:gd name="T31" fmla="*/ 55 h 149"/>
                <a:gd name="T32" fmla="*/ 42 w 98"/>
                <a:gd name="T33" fmla="*/ 0 h 149"/>
                <a:gd name="T34" fmla="*/ 73 w 98"/>
                <a:gd name="T35" fmla="*/ 15 h 149"/>
                <a:gd name="T36" fmla="*/ 73 w 98"/>
                <a:gd name="T37" fmla="*/ 15 h 149"/>
                <a:gd name="T38" fmla="*/ 75 w 98"/>
                <a:gd name="T39" fmla="*/ 2 h 149"/>
                <a:gd name="T40" fmla="*/ 98 w 98"/>
                <a:gd name="T41" fmla="*/ 2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8" h="149">
                  <a:moveTo>
                    <a:pt x="49" y="85"/>
                  </a:moveTo>
                  <a:cubicBezTo>
                    <a:pt x="70" y="85"/>
                    <a:pt x="72" y="64"/>
                    <a:pt x="72" y="50"/>
                  </a:cubicBezTo>
                  <a:cubicBezTo>
                    <a:pt x="72" y="33"/>
                    <a:pt x="64" y="20"/>
                    <a:pt x="49" y="20"/>
                  </a:cubicBezTo>
                  <a:cubicBezTo>
                    <a:pt x="39" y="20"/>
                    <a:pt x="28" y="27"/>
                    <a:pt x="28" y="51"/>
                  </a:cubicBezTo>
                  <a:cubicBezTo>
                    <a:pt x="28" y="64"/>
                    <a:pt x="29" y="85"/>
                    <a:pt x="49" y="85"/>
                  </a:cubicBezTo>
                  <a:close/>
                  <a:moveTo>
                    <a:pt x="98" y="2"/>
                  </a:moveTo>
                  <a:cubicBezTo>
                    <a:pt x="98" y="102"/>
                    <a:pt x="98" y="102"/>
                    <a:pt x="98" y="102"/>
                  </a:cubicBezTo>
                  <a:cubicBezTo>
                    <a:pt x="98" y="119"/>
                    <a:pt x="97" y="148"/>
                    <a:pt x="47" y="149"/>
                  </a:cubicBezTo>
                  <a:cubicBezTo>
                    <a:pt x="26" y="149"/>
                    <a:pt x="7" y="141"/>
                    <a:pt x="3" y="123"/>
                  </a:cubicBezTo>
                  <a:cubicBezTo>
                    <a:pt x="30" y="118"/>
                    <a:pt x="30" y="118"/>
                    <a:pt x="30" y="118"/>
                  </a:cubicBezTo>
                  <a:cubicBezTo>
                    <a:pt x="32" y="123"/>
                    <a:pt x="35" y="128"/>
                    <a:pt x="50" y="128"/>
                  </a:cubicBezTo>
                  <a:cubicBezTo>
                    <a:pt x="65" y="128"/>
                    <a:pt x="72" y="122"/>
                    <a:pt x="72" y="105"/>
                  </a:cubicBezTo>
                  <a:cubicBezTo>
                    <a:pt x="72" y="93"/>
                    <a:pt x="72" y="93"/>
                    <a:pt x="72" y="93"/>
                  </a:cubicBezTo>
                  <a:cubicBezTo>
                    <a:pt x="71" y="92"/>
                    <a:pt x="71" y="92"/>
                    <a:pt x="71" y="92"/>
                  </a:cubicBezTo>
                  <a:cubicBezTo>
                    <a:pt x="67" y="100"/>
                    <a:pt x="60" y="108"/>
                    <a:pt x="44" y="108"/>
                  </a:cubicBezTo>
                  <a:cubicBezTo>
                    <a:pt x="19" y="108"/>
                    <a:pt x="0" y="91"/>
                    <a:pt x="0" y="55"/>
                  </a:cubicBezTo>
                  <a:cubicBezTo>
                    <a:pt x="0" y="20"/>
                    <a:pt x="20" y="0"/>
                    <a:pt x="42" y="0"/>
                  </a:cubicBezTo>
                  <a:cubicBezTo>
                    <a:pt x="63" y="0"/>
                    <a:pt x="71" y="10"/>
                    <a:pt x="73" y="15"/>
                  </a:cubicBezTo>
                  <a:cubicBezTo>
                    <a:pt x="73" y="15"/>
                    <a:pt x="73" y="15"/>
                    <a:pt x="73" y="15"/>
                  </a:cubicBezTo>
                  <a:cubicBezTo>
                    <a:pt x="75" y="2"/>
                    <a:pt x="75" y="2"/>
                    <a:pt x="75" y="2"/>
                  </a:cubicBezTo>
                  <a:lnTo>
                    <a:pt x="98"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 name="Freeform 12"/>
            <p:cNvSpPr>
              <a:spLocks noEditPoints="1"/>
            </p:cNvSpPr>
            <p:nvPr userDrawn="1"/>
          </p:nvSpPr>
          <p:spPr bwMode="auto">
            <a:xfrm>
              <a:off x="843760" y="4678363"/>
              <a:ext cx="58738" cy="26988"/>
            </a:xfrm>
            <a:custGeom>
              <a:avLst/>
              <a:gdLst>
                <a:gd name="T0" fmla="*/ 14 w 37"/>
                <a:gd name="T1" fmla="*/ 2 h 17"/>
                <a:gd name="T2" fmla="*/ 9 w 37"/>
                <a:gd name="T3" fmla="*/ 2 h 17"/>
                <a:gd name="T4" fmla="*/ 9 w 37"/>
                <a:gd name="T5" fmla="*/ 17 h 17"/>
                <a:gd name="T6" fmla="*/ 6 w 37"/>
                <a:gd name="T7" fmla="*/ 17 h 17"/>
                <a:gd name="T8" fmla="*/ 6 w 37"/>
                <a:gd name="T9" fmla="*/ 2 h 17"/>
                <a:gd name="T10" fmla="*/ 0 w 37"/>
                <a:gd name="T11" fmla="*/ 2 h 17"/>
                <a:gd name="T12" fmla="*/ 0 w 37"/>
                <a:gd name="T13" fmla="*/ 0 h 17"/>
                <a:gd name="T14" fmla="*/ 14 w 37"/>
                <a:gd name="T15" fmla="*/ 0 h 17"/>
                <a:gd name="T16" fmla="*/ 14 w 37"/>
                <a:gd name="T17" fmla="*/ 2 h 17"/>
                <a:gd name="T18" fmla="*/ 37 w 37"/>
                <a:gd name="T19" fmla="*/ 17 h 17"/>
                <a:gd name="T20" fmla="*/ 34 w 37"/>
                <a:gd name="T21" fmla="*/ 17 h 17"/>
                <a:gd name="T22" fmla="*/ 34 w 37"/>
                <a:gd name="T23" fmla="*/ 2 h 17"/>
                <a:gd name="T24" fmla="*/ 34 w 37"/>
                <a:gd name="T25" fmla="*/ 2 h 17"/>
                <a:gd name="T26" fmla="*/ 29 w 37"/>
                <a:gd name="T27" fmla="*/ 17 h 17"/>
                <a:gd name="T28" fmla="*/ 27 w 37"/>
                <a:gd name="T29" fmla="*/ 17 h 17"/>
                <a:gd name="T30" fmla="*/ 21 w 37"/>
                <a:gd name="T31" fmla="*/ 2 h 17"/>
                <a:gd name="T32" fmla="*/ 20 w 37"/>
                <a:gd name="T33" fmla="*/ 2 h 17"/>
                <a:gd name="T34" fmla="*/ 20 w 37"/>
                <a:gd name="T35" fmla="*/ 17 h 17"/>
                <a:gd name="T36" fmla="*/ 18 w 37"/>
                <a:gd name="T37" fmla="*/ 17 h 17"/>
                <a:gd name="T38" fmla="*/ 18 w 37"/>
                <a:gd name="T39" fmla="*/ 0 h 17"/>
                <a:gd name="T40" fmla="*/ 22 w 37"/>
                <a:gd name="T41" fmla="*/ 0 h 17"/>
                <a:gd name="T42" fmla="*/ 28 w 37"/>
                <a:gd name="T43" fmla="*/ 13 h 17"/>
                <a:gd name="T44" fmla="*/ 33 w 37"/>
                <a:gd name="T45" fmla="*/ 0 h 17"/>
                <a:gd name="T46" fmla="*/ 37 w 37"/>
                <a:gd name="T47" fmla="*/ 0 h 17"/>
                <a:gd name="T48" fmla="*/ 37 w 37"/>
                <a:gd name="T49"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7" h="17">
                  <a:moveTo>
                    <a:pt x="14" y="2"/>
                  </a:moveTo>
                  <a:lnTo>
                    <a:pt x="9" y="2"/>
                  </a:lnTo>
                  <a:lnTo>
                    <a:pt x="9" y="17"/>
                  </a:lnTo>
                  <a:lnTo>
                    <a:pt x="6" y="17"/>
                  </a:lnTo>
                  <a:lnTo>
                    <a:pt x="6" y="2"/>
                  </a:lnTo>
                  <a:lnTo>
                    <a:pt x="0" y="2"/>
                  </a:lnTo>
                  <a:lnTo>
                    <a:pt x="0" y="0"/>
                  </a:lnTo>
                  <a:lnTo>
                    <a:pt x="14" y="0"/>
                  </a:lnTo>
                  <a:lnTo>
                    <a:pt x="14" y="2"/>
                  </a:lnTo>
                  <a:close/>
                  <a:moveTo>
                    <a:pt x="37" y="17"/>
                  </a:moveTo>
                  <a:lnTo>
                    <a:pt x="34" y="17"/>
                  </a:lnTo>
                  <a:lnTo>
                    <a:pt x="34" y="2"/>
                  </a:lnTo>
                  <a:lnTo>
                    <a:pt x="34" y="2"/>
                  </a:lnTo>
                  <a:lnTo>
                    <a:pt x="29" y="17"/>
                  </a:lnTo>
                  <a:lnTo>
                    <a:pt x="27" y="17"/>
                  </a:lnTo>
                  <a:lnTo>
                    <a:pt x="21" y="2"/>
                  </a:lnTo>
                  <a:lnTo>
                    <a:pt x="20" y="2"/>
                  </a:lnTo>
                  <a:lnTo>
                    <a:pt x="20" y="17"/>
                  </a:lnTo>
                  <a:lnTo>
                    <a:pt x="18" y="17"/>
                  </a:lnTo>
                  <a:lnTo>
                    <a:pt x="18" y="0"/>
                  </a:lnTo>
                  <a:lnTo>
                    <a:pt x="22" y="0"/>
                  </a:lnTo>
                  <a:lnTo>
                    <a:pt x="28" y="13"/>
                  </a:lnTo>
                  <a:lnTo>
                    <a:pt x="33" y="0"/>
                  </a:lnTo>
                  <a:lnTo>
                    <a:pt x="37" y="0"/>
                  </a:lnTo>
                  <a:lnTo>
                    <a:pt x="37" y="1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747094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re de la présentation">
    <p:spTree>
      <p:nvGrpSpPr>
        <p:cNvPr id="1" name=""/>
        <p:cNvGrpSpPr/>
        <p:nvPr/>
      </p:nvGrpSpPr>
      <p:grpSpPr>
        <a:xfrm>
          <a:off x="0" y="0"/>
          <a:ext cx="0" cy="0"/>
          <a:chOff x="0" y="0"/>
          <a:chExt cx="0" cy="0"/>
        </a:xfrm>
      </p:grpSpPr>
      <p:sp>
        <p:nvSpPr>
          <p:cNvPr id="15" name="Rectangle 14"/>
          <p:cNvSpPr/>
          <p:nvPr userDrawn="1"/>
        </p:nvSpPr>
        <p:spPr>
          <a:xfrm>
            <a:off x="167951" y="4469074"/>
            <a:ext cx="4237362" cy="4837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en-GB" sz="1400" dirty="0">
              <a:solidFill>
                <a:srgbClr val="FFFFFF"/>
              </a:solidFill>
            </a:endParaRPr>
          </a:p>
        </p:txBody>
      </p:sp>
      <p:grpSp>
        <p:nvGrpSpPr>
          <p:cNvPr id="6" name="Group 5"/>
          <p:cNvGrpSpPr/>
          <p:nvPr userDrawn="1"/>
        </p:nvGrpSpPr>
        <p:grpSpPr>
          <a:xfrm>
            <a:off x="339725" y="4130674"/>
            <a:ext cx="676803" cy="676803"/>
            <a:chOff x="360362" y="1781889"/>
            <a:chExt cx="1144765" cy="1144191"/>
          </a:xfrm>
        </p:grpSpPr>
        <p:sp>
          <p:nvSpPr>
            <p:cNvPr id="7" name="Rectangle 6"/>
            <p:cNvSpPr>
              <a:spLocks noChangeArrowheads="1"/>
            </p:cNvSpPr>
            <p:nvPr/>
          </p:nvSpPr>
          <p:spPr bwMode="auto">
            <a:xfrm>
              <a:off x="360362" y="1781889"/>
              <a:ext cx="1144765" cy="1144191"/>
            </a:xfrm>
            <a:prstGeom prst="rect">
              <a:avLst/>
            </a:prstGeom>
            <a:solidFill>
              <a:srgbClr val="FF66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rgbClr val="FF6600"/>
                </a:solidFill>
                <a:latin typeface="Helvetica 75 Bold" panose="020B0804020202020204" pitchFamily="34" charset="0"/>
                <a:ea typeface="ＭＳ Ｐゴシック" pitchFamily="34" charset="-128"/>
              </a:endParaRPr>
            </a:p>
          </p:txBody>
        </p:sp>
        <p:sp>
          <p:nvSpPr>
            <p:cNvPr id="8" name="Freeform 7"/>
            <p:cNvSpPr>
              <a:spLocks noEditPoints="1"/>
            </p:cNvSpPr>
            <p:nvPr/>
          </p:nvSpPr>
          <p:spPr bwMode="auto">
            <a:xfrm>
              <a:off x="702813" y="2650392"/>
              <a:ext cx="142160" cy="166334"/>
            </a:xfrm>
            <a:custGeom>
              <a:avLst/>
              <a:gdLst>
                <a:gd name="T0" fmla="*/ 31 w 104"/>
                <a:gd name="T1" fmla="*/ 85 h 122"/>
                <a:gd name="T2" fmla="*/ 45 w 104"/>
                <a:gd name="T3" fmla="*/ 101 h 122"/>
                <a:gd name="T4" fmla="*/ 73 w 104"/>
                <a:gd name="T5" fmla="*/ 88 h 122"/>
                <a:gd name="T6" fmla="*/ 73 w 104"/>
                <a:gd name="T7" fmla="*/ 60 h 122"/>
                <a:gd name="T8" fmla="*/ 31 w 104"/>
                <a:gd name="T9" fmla="*/ 85 h 122"/>
                <a:gd name="T10" fmla="*/ 74 w 104"/>
                <a:gd name="T11" fmla="*/ 110 h 122"/>
                <a:gd name="T12" fmla="*/ 35 w 104"/>
                <a:gd name="T13" fmla="*/ 122 h 122"/>
                <a:gd name="T14" fmla="*/ 0 w 104"/>
                <a:gd name="T15" fmla="*/ 88 h 122"/>
                <a:gd name="T16" fmla="*/ 74 w 104"/>
                <a:gd name="T17" fmla="*/ 42 h 122"/>
                <a:gd name="T18" fmla="*/ 74 w 104"/>
                <a:gd name="T19" fmla="*/ 35 h 122"/>
                <a:gd name="T20" fmla="*/ 56 w 104"/>
                <a:gd name="T21" fmla="*/ 22 h 122"/>
                <a:gd name="T22" fmla="*/ 27 w 104"/>
                <a:gd name="T23" fmla="*/ 35 h 122"/>
                <a:gd name="T24" fmla="*/ 6 w 104"/>
                <a:gd name="T25" fmla="*/ 23 h 122"/>
                <a:gd name="T26" fmla="*/ 56 w 104"/>
                <a:gd name="T27" fmla="*/ 0 h 122"/>
                <a:gd name="T28" fmla="*/ 104 w 104"/>
                <a:gd name="T29" fmla="*/ 35 h 122"/>
                <a:gd name="T30" fmla="*/ 104 w 104"/>
                <a:gd name="T31" fmla="*/ 120 h 122"/>
                <a:gd name="T32" fmla="*/ 77 w 104"/>
                <a:gd name="T33" fmla="*/ 120 h 122"/>
                <a:gd name="T34" fmla="*/ 74 w 104"/>
                <a:gd name="T35" fmla="*/ 11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4" h="122">
                  <a:moveTo>
                    <a:pt x="31" y="85"/>
                  </a:moveTo>
                  <a:cubicBezTo>
                    <a:pt x="31" y="93"/>
                    <a:pt x="36" y="101"/>
                    <a:pt x="45" y="101"/>
                  </a:cubicBezTo>
                  <a:cubicBezTo>
                    <a:pt x="54" y="101"/>
                    <a:pt x="64" y="97"/>
                    <a:pt x="73" y="88"/>
                  </a:cubicBezTo>
                  <a:cubicBezTo>
                    <a:pt x="73" y="60"/>
                    <a:pt x="73" y="60"/>
                    <a:pt x="73" y="60"/>
                  </a:cubicBezTo>
                  <a:cubicBezTo>
                    <a:pt x="44" y="64"/>
                    <a:pt x="31" y="71"/>
                    <a:pt x="31" y="85"/>
                  </a:cubicBezTo>
                  <a:moveTo>
                    <a:pt x="74" y="110"/>
                  </a:moveTo>
                  <a:cubicBezTo>
                    <a:pt x="62" y="118"/>
                    <a:pt x="49" y="122"/>
                    <a:pt x="35" y="122"/>
                  </a:cubicBezTo>
                  <a:cubicBezTo>
                    <a:pt x="13" y="122"/>
                    <a:pt x="0" y="107"/>
                    <a:pt x="0" y="88"/>
                  </a:cubicBezTo>
                  <a:cubicBezTo>
                    <a:pt x="0" y="61"/>
                    <a:pt x="24" y="47"/>
                    <a:pt x="74" y="42"/>
                  </a:cubicBezTo>
                  <a:cubicBezTo>
                    <a:pt x="74" y="35"/>
                    <a:pt x="74" y="35"/>
                    <a:pt x="74" y="35"/>
                  </a:cubicBezTo>
                  <a:cubicBezTo>
                    <a:pt x="74" y="27"/>
                    <a:pt x="68" y="22"/>
                    <a:pt x="56" y="22"/>
                  </a:cubicBezTo>
                  <a:cubicBezTo>
                    <a:pt x="44" y="22"/>
                    <a:pt x="34" y="26"/>
                    <a:pt x="27" y="35"/>
                  </a:cubicBezTo>
                  <a:cubicBezTo>
                    <a:pt x="6" y="23"/>
                    <a:pt x="6" y="23"/>
                    <a:pt x="6" y="23"/>
                  </a:cubicBezTo>
                  <a:cubicBezTo>
                    <a:pt x="17" y="8"/>
                    <a:pt x="34" y="0"/>
                    <a:pt x="56" y="0"/>
                  </a:cubicBezTo>
                  <a:cubicBezTo>
                    <a:pt x="87" y="0"/>
                    <a:pt x="104" y="14"/>
                    <a:pt x="104" y="35"/>
                  </a:cubicBezTo>
                  <a:cubicBezTo>
                    <a:pt x="104" y="35"/>
                    <a:pt x="104" y="120"/>
                    <a:pt x="104" y="120"/>
                  </a:cubicBezTo>
                  <a:cubicBezTo>
                    <a:pt x="77" y="120"/>
                    <a:pt x="77" y="120"/>
                    <a:pt x="77" y="120"/>
                  </a:cubicBezTo>
                  <a:lnTo>
                    <a:pt x="74" y="1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ysClr val="windowText" lastClr="000000"/>
                </a:solidFill>
                <a:latin typeface="Helvetica 75 Bold" panose="020B0804020202020204" pitchFamily="34" charset="0"/>
                <a:ea typeface="ＭＳ Ｐゴシック" pitchFamily="34" charset="-128"/>
              </a:endParaRPr>
            </a:p>
          </p:txBody>
        </p:sp>
        <p:sp>
          <p:nvSpPr>
            <p:cNvPr id="9" name="Freeform 7"/>
            <p:cNvSpPr>
              <a:spLocks/>
            </p:cNvSpPr>
            <p:nvPr/>
          </p:nvSpPr>
          <p:spPr bwMode="auto">
            <a:xfrm>
              <a:off x="878931" y="2650392"/>
              <a:ext cx="143311" cy="164031"/>
            </a:xfrm>
            <a:custGeom>
              <a:avLst/>
              <a:gdLst>
                <a:gd name="T0" fmla="*/ 0 w 105"/>
                <a:gd name="T1" fmla="*/ 6 h 120"/>
                <a:gd name="T2" fmla="*/ 25 w 105"/>
                <a:gd name="T3" fmla="*/ 2 h 120"/>
                <a:gd name="T4" fmla="*/ 28 w 105"/>
                <a:gd name="T5" fmla="*/ 16 h 120"/>
                <a:gd name="T6" fmla="*/ 68 w 105"/>
                <a:gd name="T7" fmla="*/ 0 h 120"/>
                <a:gd name="T8" fmla="*/ 105 w 105"/>
                <a:gd name="T9" fmla="*/ 38 h 120"/>
                <a:gd name="T10" fmla="*/ 105 w 105"/>
                <a:gd name="T11" fmla="*/ 120 h 120"/>
                <a:gd name="T12" fmla="*/ 74 w 105"/>
                <a:gd name="T13" fmla="*/ 120 h 120"/>
                <a:gd name="T14" fmla="*/ 74 w 105"/>
                <a:gd name="T15" fmla="*/ 44 h 120"/>
                <a:gd name="T16" fmla="*/ 59 w 105"/>
                <a:gd name="T17" fmla="*/ 23 h 120"/>
                <a:gd name="T18" fmla="*/ 30 w 105"/>
                <a:gd name="T19" fmla="*/ 36 h 120"/>
                <a:gd name="T20" fmla="*/ 30 w 105"/>
                <a:gd name="T21" fmla="*/ 120 h 120"/>
                <a:gd name="T22" fmla="*/ 0 w 105"/>
                <a:gd name="T23" fmla="*/ 120 h 120"/>
                <a:gd name="T24" fmla="*/ 0 w 105"/>
                <a:gd name="T25" fmla="*/ 6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5" h="120">
                  <a:moveTo>
                    <a:pt x="0" y="6"/>
                  </a:moveTo>
                  <a:cubicBezTo>
                    <a:pt x="25" y="2"/>
                    <a:pt x="25" y="2"/>
                    <a:pt x="25" y="2"/>
                  </a:cubicBezTo>
                  <a:cubicBezTo>
                    <a:pt x="28" y="16"/>
                    <a:pt x="28" y="16"/>
                    <a:pt x="28" y="16"/>
                  </a:cubicBezTo>
                  <a:cubicBezTo>
                    <a:pt x="42" y="6"/>
                    <a:pt x="54" y="0"/>
                    <a:pt x="68" y="0"/>
                  </a:cubicBezTo>
                  <a:cubicBezTo>
                    <a:pt x="92" y="0"/>
                    <a:pt x="105" y="13"/>
                    <a:pt x="105" y="38"/>
                  </a:cubicBezTo>
                  <a:cubicBezTo>
                    <a:pt x="105" y="120"/>
                    <a:pt x="105" y="120"/>
                    <a:pt x="105" y="120"/>
                  </a:cubicBezTo>
                  <a:cubicBezTo>
                    <a:pt x="74" y="120"/>
                    <a:pt x="74" y="120"/>
                    <a:pt x="74" y="120"/>
                  </a:cubicBezTo>
                  <a:cubicBezTo>
                    <a:pt x="74" y="44"/>
                    <a:pt x="74" y="44"/>
                    <a:pt x="74" y="44"/>
                  </a:cubicBezTo>
                  <a:cubicBezTo>
                    <a:pt x="74" y="29"/>
                    <a:pt x="70" y="23"/>
                    <a:pt x="59" y="23"/>
                  </a:cubicBezTo>
                  <a:cubicBezTo>
                    <a:pt x="50" y="23"/>
                    <a:pt x="41" y="27"/>
                    <a:pt x="30" y="36"/>
                  </a:cubicBezTo>
                  <a:cubicBezTo>
                    <a:pt x="30" y="120"/>
                    <a:pt x="30" y="120"/>
                    <a:pt x="30" y="120"/>
                  </a:cubicBezTo>
                  <a:cubicBezTo>
                    <a:pt x="0" y="120"/>
                    <a:pt x="0" y="120"/>
                    <a:pt x="0" y="120"/>
                  </a:cubicBezTo>
                  <a:lnTo>
                    <a:pt x="0" y="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ysClr val="windowText" lastClr="000000"/>
                </a:solidFill>
                <a:latin typeface="Helvetica 75 Bold" panose="020B0804020202020204" pitchFamily="34" charset="0"/>
                <a:ea typeface="ＭＳ Ｐゴシック" pitchFamily="34" charset="-128"/>
              </a:endParaRPr>
            </a:p>
          </p:txBody>
        </p:sp>
        <p:sp>
          <p:nvSpPr>
            <p:cNvPr id="10" name="Freeform 8"/>
            <p:cNvSpPr>
              <a:spLocks noEditPoints="1"/>
            </p:cNvSpPr>
            <p:nvPr/>
          </p:nvSpPr>
          <p:spPr bwMode="auto">
            <a:xfrm>
              <a:off x="1225411" y="2650392"/>
              <a:ext cx="149067" cy="166334"/>
            </a:xfrm>
            <a:custGeom>
              <a:avLst/>
              <a:gdLst>
                <a:gd name="T0" fmla="*/ 79 w 109"/>
                <a:gd name="T1" fmla="*/ 46 h 122"/>
                <a:gd name="T2" fmla="*/ 55 w 109"/>
                <a:gd name="T3" fmla="*/ 21 h 122"/>
                <a:gd name="T4" fmla="*/ 31 w 109"/>
                <a:gd name="T5" fmla="*/ 46 h 122"/>
                <a:gd name="T6" fmla="*/ 79 w 109"/>
                <a:gd name="T7" fmla="*/ 46 h 122"/>
                <a:gd name="T8" fmla="*/ 56 w 109"/>
                <a:gd name="T9" fmla="*/ 122 h 122"/>
                <a:gd name="T10" fmla="*/ 0 w 109"/>
                <a:gd name="T11" fmla="*/ 62 h 122"/>
                <a:gd name="T12" fmla="*/ 55 w 109"/>
                <a:gd name="T13" fmla="*/ 0 h 122"/>
                <a:gd name="T14" fmla="*/ 109 w 109"/>
                <a:gd name="T15" fmla="*/ 60 h 122"/>
                <a:gd name="T16" fmla="*/ 109 w 109"/>
                <a:gd name="T17" fmla="*/ 66 h 122"/>
                <a:gd name="T18" fmla="*/ 31 w 109"/>
                <a:gd name="T19" fmla="*/ 66 h 122"/>
                <a:gd name="T20" fmla="*/ 58 w 109"/>
                <a:gd name="T21" fmla="*/ 100 h 122"/>
                <a:gd name="T22" fmla="*/ 85 w 109"/>
                <a:gd name="T23" fmla="*/ 84 h 122"/>
                <a:gd name="T24" fmla="*/ 108 w 109"/>
                <a:gd name="T25" fmla="*/ 97 h 122"/>
                <a:gd name="T26" fmla="*/ 56 w 109"/>
                <a:gd name="T27"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9" h="122">
                  <a:moveTo>
                    <a:pt x="79" y="46"/>
                  </a:moveTo>
                  <a:cubicBezTo>
                    <a:pt x="79" y="30"/>
                    <a:pt x="70" y="21"/>
                    <a:pt x="55" y="21"/>
                  </a:cubicBezTo>
                  <a:cubicBezTo>
                    <a:pt x="41" y="21"/>
                    <a:pt x="32" y="30"/>
                    <a:pt x="31" y="46"/>
                  </a:cubicBezTo>
                  <a:lnTo>
                    <a:pt x="79" y="46"/>
                  </a:lnTo>
                  <a:close/>
                  <a:moveTo>
                    <a:pt x="56" y="122"/>
                  </a:moveTo>
                  <a:cubicBezTo>
                    <a:pt x="21" y="122"/>
                    <a:pt x="0" y="100"/>
                    <a:pt x="0" y="62"/>
                  </a:cubicBezTo>
                  <a:cubicBezTo>
                    <a:pt x="0" y="22"/>
                    <a:pt x="21" y="0"/>
                    <a:pt x="55" y="0"/>
                  </a:cubicBezTo>
                  <a:cubicBezTo>
                    <a:pt x="89" y="0"/>
                    <a:pt x="109" y="22"/>
                    <a:pt x="109" y="60"/>
                  </a:cubicBezTo>
                  <a:cubicBezTo>
                    <a:pt x="109" y="62"/>
                    <a:pt x="109" y="64"/>
                    <a:pt x="109" y="66"/>
                  </a:cubicBezTo>
                  <a:cubicBezTo>
                    <a:pt x="31" y="66"/>
                    <a:pt x="31" y="66"/>
                    <a:pt x="31" y="66"/>
                  </a:cubicBezTo>
                  <a:cubicBezTo>
                    <a:pt x="31" y="88"/>
                    <a:pt x="40" y="100"/>
                    <a:pt x="58" y="100"/>
                  </a:cubicBezTo>
                  <a:cubicBezTo>
                    <a:pt x="70" y="100"/>
                    <a:pt x="78" y="95"/>
                    <a:pt x="85" y="84"/>
                  </a:cubicBezTo>
                  <a:cubicBezTo>
                    <a:pt x="108" y="97"/>
                    <a:pt x="108" y="97"/>
                    <a:pt x="108" y="97"/>
                  </a:cubicBezTo>
                  <a:cubicBezTo>
                    <a:pt x="98" y="114"/>
                    <a:pt x="80" y="122"/>
                    <a:pt x="56" y="12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ysClr val="windowText" lastClr="000000"/>
                </a:solidFill>
                <a:latin typeface="Helvetica 75 Bold" panose="020B0804020202020204" pitchFamily="34" charset="0"/>
                <a:ea typeface="ＭＳ Ｐゴシック" pitchFamily="34" charset="-128"/>
              </a:endParaRPr>
            </a:p>
          </p:txBody>
        </p:sp>
        <p:sp>
          <p:nvSpPr>
            <p:cNvPr id="11" name="Freeform 9"/>
            <p:cNvSpPr>
              <a:spLocks noEditPoints="1"/>
            </p:cNvSpPr>
            <p:nvPr/>
          </p:nvSpPr>
          <p:spPr bwMode="auto">
            <a:xfrm>
              <a:off x="415039" y="2650392"/>
              <a:ext cx="158276" cy="169211"/>
            </a:xfrm>
            <a:custGeom>
              <a:avLst/>
              <a:gdLst>
                <a:gd name="T0" fmla="*/ 58 w 116"/>
                <a:gd name="T1" fmla="*/ 26 h 124"/>
                <a:gd name="T2" fmla="*/ 31 w 116"/>
                <a:gd name="T3" fmla="*/ 62 h 124"/>
                <a:gd name="T4" fmla="*/ 58 w 116"/>
                <a:gd name="T5" fmla="*/ 98 h 124"/>
                <a:gd name="T6" fmla="*/ 85 w 116"/>
                <a:gd name="T7" fmla="*/ 62 h 124"/>
                <a:gd name="T8" fmla="*/ 58 w 116"/>
                <a:gd name="T9" fmla="*/ 26 h 124"/>
                <a:gd name="T10" fmla="*/ 58 w 116"/>
                <a:gd name="T11" fmla="*/ 124 h 124"/>
                <a:gd name="T12" fmla="*/ 0 w 116"/>
                <a:gd name="T13" fmla="*/ 62 h 124"/>
                <a:gd name="T14" fmla="*/ 58 w 116"/>
                <a:gd name="T15" fmla="*/ 0 h 124"/>
                <a:gd name="T16" fmla="*/ 116 w 116"/>
                <a:gd name="T17" fmla="*/ 62 h 124"/>
                <a:gd name="T18" fmla="*/ 58 w 116"/>
                <a:gd name="T19" fmla="*/ 12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6" h="124">
                  <a:moveTo>
                    <a:pt x="58" y="26"/>
                  </a:moveTo>
                  <a:cubicBezTo>
                    <a:pt x="35" y="26"/>
                    <a:pt x="31" y="47"/>
                    <a:pt x="31" y="62"/>
                  </a:cubicBezTo>
                  <a:cubicBezTo>
                    <a:pt x="31" y="77"/>
                    <a:pt x="35" y="98"/>
                    <a:pt x="58" y="98"/>
                  </a:cubicBezTo>
                  <a:cubicBezTo>
                    <a:pt x="81" y="98"/>
                    <a:pt x="85" y="77"/>
                    <a:pt x="85" y="62"/>
                  </a:cubicBezTo>
                  <a:cubicBezTo>
                    <a:pt x="85" y="47"/>
                    <a:pt x="81" y="26"/>
                    <a:pt x="58" y="26"/>
                  </a:cubicBezTo>
                  <a:moveTo>
                    <a:pt x="58" y="124"/>
                  </a:moveTo>
                  <a:cubicBezTo>
                    <a:pt x="27" y="124"/>
                    <a:pt x="0" y="104"/>
                    <a:pt x="0" y="62"/>
                  </a:cubicBezTo>
                  <a:cubicBezTo>
                    <a:pt x="0" y="19"/>
                    <a:pt x="27" y="0"/>
                    <a:pt x="58" y="0"/>
                  </a:cubicBezTo>
                  <a:cubicBezTo>
                    <a:pt x="88" y="0"/>
                    <a:pt x="116" y="19"/>
                    <a:pt x="116" y="62"/>
                  </a:cubicBezTo>
                  <a:cubicBezTo>
                    <a:pt x="116" y="104"/>
                    <a:pt x="88" y="124"/>
                    <a:pt x="58" y="12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ysClr val="windowText" lastClr="000000"/>
                </a:solidFill>
                <a:latin typeface="Helvetica 75 Bold" panose="020B0804020202020204" pitchFamily="34" charset="0"/>
                <a:ea typeface="ＭＳ Ｐゴシック" pitchFamily="34" charset="-128"/>
              </a:endParaRPr>
            </a:p>
          </p:txBody>
        </p:sp>
        <p:sp>
          <p:nvSpPr>
            <p:cNvPr id="12" name="Freeform 10"/>
            <p:cNvSpPr>
              <a:spLocks/>
            </p:cNvSpPr>
            <p:nvPr/>
          </p:nvSpPr>
          <p:spPr bwMode="auto">
            <a:xfrm>
              <a:off x="602092" y="2650392"/>
              <a:ext cx="89785" cy="164031"/>
            </a:xfrm>
            <a:custGeom>
              <a:avLst/>
              <a:gdLst>
                <a:gd name="T0" fmla="*/ 0 w 66"/>
                <a:gd name="T1" fmla="*/ 3 h 120"/>
                <a:gd name="T2" fmla="*/ 30 w 66"/>
                <a:gd name="T3" fmla="*/ 3 h 120"/>
                <a:gd name="T4" fmla="*/ 30 w 66"/>
                <a:gd name="T5" fmla="*/ 17 h 120"/>
                <a:gd name="T6" fmla="*/ 62 w 66"/>
                <a:gd name="T7" fmla="*/ 0 h 120"/>
                <a:gd name="T8" fmla="*/ 66 w 66"/>
                <a:gd name="T9" fmla="*/ 1 h 120"/>
                <a:gd name="T10" fmla="*/ 66 w 66"/>
                <a:gd name="T11" fmla="*/ 30 h 120"/>
                <a:gd name="T12" fmla="*/ 64 w 66"/>
                <a:gd name="T13" fmla="*/ 30 h 120"/>
                <a:gd name="T14" fmla="*/ 32 w 66"/>
                <a:gd name="T15" fmla="*/ 42 h 120"/>
                <a:gd name="T16" fmla="*/ 32 w 66"/>
                <a:gd name="T17" fmla="*/ 120 h 120"/>
                <a:gd name="T18" fmla="*/ 0 w 66"/>
                <a:gd name="T19" fmla="*/ 120 h 120"/>
                <a:gd name="T20" fmla="*/ 0 w 66"/>
                <a:gd name="T21" fmla="*/ 3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6" h="120">
                  <a:moveTo>
                    <a:pt x="0" y="3"/>
                  </a:moveTo>
                  <a:cubicBezTo>
                    <a:pt x="30" y="3"/>
                    <a:pt x="30" y="3"/>
                    <a:pt x="30" y="3"/>
                  </a:cubicBezTo>
                  <a:cubicBezTo>
                    <a:pt x="30" y="17"/>
                    <a:pt x="30" y="17"/>
                    <a:pt x="30" y="17"/>
                  </a:cubicBezTo>
                  <a:cubicBezTo>
                    <a:pt x="35" y="9"/>
                    <a:pt x="49" y="0"/>
                    <a:pt x="62" y="0"/>
                  </a:cubicBezTo>
                  <a:cubicBezTo>
                    <a:pt x="63" y="0"/>
                    <a:pt x="65" y="0"/>
                    <a:pt x="66" y="1"/>
                  </a:cubicBezTo>
                  <a:cubicBezTo>
                    <a:pt x="66" y="30"/>
                    <a:pt x="66" y="30"/>
                    <a:pt x="66" y="30"/>
                  </a:cubicBezTo>
                  <a:cubicBezTo>
                    <a:pt x="64" y="30"/>
                    <a:pt x="64" y="30"/>
                    <a:pt x="64" y="30"/>
                  </a:cubicBezTo>
                  <a:cubicBezTo>
                    <a:pt x="51" y="30"/>
                    <a:pt x="36" y="32"/>
                    <a:pt x="32" y="42"/>
                  </a:cubicBezTo>
                  <a:cubicBezTo>
                    <a:pt x="32" y="120"/>
                    <a:pt x="32" y="120"/>
                    <a:pt x="32" y="120"/>
                  </a:cubicBezTo>
                  <a:cubicBezTo>
                    <a:pt x="0" y="120"/>
                    <a:pt x="0" y="120"/>
                    <a:pt x="0" y="120"/>
                  </a:cubicBezTo>
                  <a:lnTo>
                    <a:pt x="0" y="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ysClr val="windowText" lastClr="000000"/>
                </a:solidFill>
                <a:latin typeface="Helvetica 75 Bold" panose="020B0804020202020204" pitchFamily="34" charset="0"/>
                <a:ea typeface="ＭＳ Ｐゴシック" pitchFamily="34" charset="-128"/>
              </a:endParaRPr>
            </a:p>
          </p:txBody>
        </p:sp>
        <p:sp>
          <p:nvSpPr>
            <p:cNvPr id="13" name="Freeform 11"/>
            <p:cNvSpPr>
              <a:spLocks noEditPoints="1"/>
            </p:cNvSpPr>
            <p:nvPr/>
          </p:nvSpPr>
          <p:spPr bwMode="auto">
            <a:xfrm>
              <a:off x="1051020" y="2650392"/>
              <a:ext cx="149642" cy="226766"/>
            </a:xfrm>
            <a:custGeom>
              <a:avLst/>
              <a:gdLst>
                <a:gd name="T0" fmla="*/ 110 w 110"/>
                <a:gd name="T1" fmla="*/ 2 h 166"/>
                <a:gd name="T2" fmla="*/ 110 w 110"/>
                <a:gd name="T3" fmla="*/ 114 h 166"/>
                <a:gd name="T4" fmla="*/ 52 w 110"/>
                <a:gd name="T5" fmla="*/ 166 h 166"/>
                <a:gd name="T6" fmla="*/ 3 w 110"/>
                <a:gd name="T7" fmla="*/ 137 h 166"/>
                <a:gd name="T8" fmla="*/ 34 w 110"/>
                <a:gd name="T9" fmla="*/ 132 h 166"/>
                <a:gd name="T10" fmla="*/ 56 w 110"/>
                <a:gd name="T11" fmla="*/ 143 h 166"/>
                <a:gd name="T12" fmla="*/ 80 w 110"/>
                <a:gd name="T13" fmla="*/ 117 h 166"/>
                <a:gd name="T14" fmla="*/ 80 w 110"/>
                <a:gd name="T15" fmla="*/ 104 h 166"/>
                <a:gd name="T16" fmla="*/ 79 w 110"/>
                <a:gd name="T17" fmla="*/ 103 h 166"/>
                <a:gd name="T18" fmla="*/ 49 w 110"/>
                <a:gd name="T19" fmla="*/ 120 h 166"/>
                <a:gd name="T20" fmla="*/ 0 w 110"/>
                <a:gd name="T21" fmla="*/ 62 h 166"/>
                <a:gd name="T22" fmla="*/ 47 w 110"/>
                <a:gd name="T23" fmla="*/ 0 h 166"/>
                <a:gd name="T24" fmla="*/ 81 w 110"/>
                <a:gd name="T25" fmla="*/ 17 h 166"/>
                <a:gd name="T26" fmla="*/ 81 w 110"/>
                <a:gd name="T27" fmla="*/ 16 h 166"/>
                <a:gd name="T28" fmla="*/ 84 w 110"/>
                <a:gd name="T29" fmla="*/ 2 h 166"/>
                <a:gd name="T30" fmla="*/ 110 w 110"/>
                <a:gd name="T31" fmla="*/ 2 h 166"/>
                <a:gd name="T32" fmla="*/ 55 w 110"/>
                <a:gd name="T33" fmla="*/ 95 h 166"/>
                <a:gd name="T34" fmla="*/ 80 w 110"/>
                <a:gd name="T35" fmla="*/ 55 h 166"/>
                <a:gd name="T36" fmla="*/ 54 w 110"/>
                <a:gd name="T37" fmla="*/ 22 h 166"/>
                <a:gd name="T38" fmla="*/ 31 w 110"/>
                <a:gd name="T39" fmla="*/ 57 h 166"/>
                <a:gd name="T40" fmla="*/ 55 w 110"/>
                <a:gd name="T41" fmla="*/ 95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0" h="166">
                  <a:moveTo>
                    <a:pt x="110" y="2"/>
                  </a:moveTo>
                  <a:cubicBezTo>
                    <a:pt x="110" y="114"/>
                    <a:pt x="110" y="114"/>
                    <a:pt x="110" y="114"/>
                  </a:cubicBezTo>
                  <a:cubicBezTo>
                    <a:pt x="110" y="133"/>
                    <a:pt x="108" y="166"/>
                    <a:pt x="52" y="166"/>
                  </a:cubicBezTo>
                  <a:cubicBezTo>
                    <a:pt x="29" y="166"/>
                    <a:pt x="8" y="157"/>
                    <a:pt x="3" y="137"/>
                  </a:cubicBezTo>
                  <a:cubicBezTo>
                    <a:pt x="34" y="132"/>
                    <a:pt x="34" y="132"/>
                    <a:pt x="34" y="132"/>
                  </a:cubicBezTo>
                  <a:cubicBezTo>
                    <a:pt x="35" y="138"/>
                    <a:pt x="39" y="143"/>
                    <a:pt x="56" y="143"/>
                  </a:cubicBezTo>
                  <a:cubicBezTo>
                    <a:pt x="72" y="143"/>
                    <a:pt x="80" y="136"/>
                    <a:pt x="80" y="117"/>
                  </a:cubicBezTo>
                  <a:cubicBezTo>
                    <a:pt x="80" y="104"/>
                    <a:pt x="80" y="104"/>
                    <a:pt x="80" y="104"/>
                  </a:cubicBezTo>
                  <a:cubicBezTo>
                    <a:pt x="79" y="103"/>
                    <a:pt x="79" y="103"/>
                    <a:pt x="79" y="103"/>
                  </a:cubicBezTo>
                  <a:cubicBezTo>
                    <a:pt x="74" y="112"/>
                    <a:pt x="67" y="120"/>
                    <a:pt x="49" y="120"/>
                  </a:cubicBezTo>
                  <a:cubicBezTo>
                    <a:pt x="22" y="120"/>
                    <a:pt x="0" y="101"/>
                    <a:pt x="0" y="62"/>
                  </a:cubicBezTo>
                  <a:cubicBezTo>
                    <a:pt x="0" y="22"/>
                    <a:pt x="22" y="0"/>
                    <a:pt x="47" y="0"/>
                  </a:cubicBezTo>
                  <a:cubicBezTo>
                    <a:pt x="71" y="0"/>
                    <a:pt x="79" y="11"/>
                    <a:pt x="81" y="17"/>
                  </a:cubicBezTo>
                  <a:cubicBezTo>
                    <a:pt x="81" y="16"/>
                    <a:pt x="81" y="16"/>
                    <a:pt x="81" y="16"/>
                  </a:cubicBezTo>
                  <a:cubicBezTo>
                    <a:pt x="84" y="2"/>
                    <a:pt x="84" y="2"/>
                    <a:pt x="84" y="2"/>
                  </a:cubicBezTo>
                  <a:lnTo>
                    <a:pt x="110" y="2"/>
                  </a:lnTo>
                  <a:close/>
                  <a:moveTo>
                    <a:pt x="55" y="95"/>
                  </a:moveTo>
                  <a:cubicBezTo>
                    <a:pt x="78" y="95"/>
                    <a:pt x="80" y="71"/>
                    <a:pt x="80" y="55"/>
                  </a:cubicBezTo>
                  <a:cubicBezTo>
                    <a:pt x="80" y="37"/>
                    <a:pt x="71" y="22"/>
                    <a:pt x="54" y="22"/>
                  </a:cubicBezTo>
                  <a:cubicBezTo>
                    <a:pt x="43" y="22"/>
                    <a:pt x="31" y="30"/>
                    <a:pt x="31" y="57"/>
                  </a:cubicBezTo>
                  <a:cubicBezTo>
                    <a:pt x="31" y="71"/>
                    <a:pt x="32" y="95"/>
                    <a:pt x="55" y="95"/>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ysClr val="windowText" lastClr="000000"/>
                </a:solidFill>
                <a:latin typeface="Helvetica 75 Bold" panose="020B0804020202020204" pitchFamily="34" charset="0"/>
                <a:ea typeface="ＭＳ Ｐゴシック" pitchFamily="34" charset="-128"/>
              </a:endParaRPr>
            </a:p>
          </p:txBody>
        </p:sp>
        <p:sp>
          <p:nvSpPr>
            <p:cNvPr id="14" name="Freeform 12"/>
            <p:cNvSpPr>
              <a:spLocks noEditPoints="1"/>
            </p:cNvSpPr>
            <p:nvPr/>
          </p:nvSpPr>
          <p:spPr bwMode="auto">
            <a:xfrm>
              <a:off x="1348002" y="2593413"/>
              <a:ext cx="112232" cy="52950"/>
            </a:xfrm>
            <a:custGeom>
              <a:avLst/>
              <a:gdLst>
                <a:gd name="T0" fmla="*/ 195 w 195"/>
                <a:gd name="T1" fmla="*/ 92 h 92"/>
                <a:gd name="T2" fmla="*/ 178 w 195"/>
                <a:gd name="T3" fmla="*/ 92 h 92"/>
                <a:gd name="T4" fmla="*/ 178 w 195"/>
                <a:gd name="T5" fmla="*/ 16 h 92"/>
                <a:gd name="T6" fmla="*/ 178 w 195"/>
                <a:gd name="T7" fmla="*/ 16 h 92"/>
                <a:gd name="T8" fmla="*/ 147 w 195"/>
                <a:gd name="T9" fmla="*/ 92 h 92"/>
                <a:gd name="T10" fmla="*/ 138 w 195"/>
                <a:gd name="T11" fmla="*/ 92 h 92"/>
                <a:gd name="T12" fmla="*/ 110 w 195"/>
                <a:gd name="T13" fmla="*/ 16 h 92"/>
                <a:gd name="T14" fmla="*/ 107 w 195"/>
                <a:gd name="T15" fmla="*/ 16 h 92"/>
                <a:gd name="T16" fmla="*/ 107 w 195"/>
                <a:gd name="T17" fmla="*/ 92 h 92"/>
                <a:gd name="T18" fmla="*/ 93 w 195"/>
                <a:gd name="T19" fmla="*/ 92 h 92"/>
                <a:gd name="T20" fmla="*/ 93 w 195"/>
                <a:gd name="T21" fmla="*/ 0 h 92"/>
                <a:gd name="T22" fmla="*/ 117 w 195"/>
                <a:gd name="T23" fmla="*/ 0 h 92"/>
                <a:gd name="T24" fmla="*/ 145 w 195"/>
                <a:gd name="T25" fmla="*/ 71 h 92"/>
                <a:gd name="T26" fmla="*/ 171 w 195"/>
                <a:gd name="T27" fmla="*/ 0 h 92"/>
                <a:gd name="T28" fmla="*/ 195 w 195"/>
                <a:gd name="T29" fmla="*/ 0 h 92"/>
                <a:gd name="T30" fmla="*/ 195 w 195"/>
                <a:gd name="T31" fmla="*/ 92 h 92"/>
                <a:gd name="T32" fmla="*/ 74 w 195"/>
                <a:gd name="T33" fmla="*/ 14 h 92"/>
                <a:gd name="T34" fmla="*/ 46 w 195"/>
                <a:gd name="T35" fmla="*/ 14 h 92"/>
                <a:gd name="T36" fmla="*/ 46 w 195"/>
                <a:gd name="T37" fmla="*/ 92 h 92"/>
                <a:gd name="T38" fmla="*/ 31 w 195"/>
                <a:gd name="T39" fmla="*/ 92 h 92"/>
                <a:gd name="T40" fmla="*/ 31 w 195"/>
                <a:gd name="T41" fmla="*/ 14 h 92"/>
                <a:gd name="T42" fmla="*/ 0 w 195"/>
                <a:gd name="T43" fmla="*/ 14 h 92"/>
                <a:gd name="T44" fmla="*/ 0 w 195"/>
                <a:gd name="T45" fmla="*/ 0 h 92"/>
                <a:gd name="T46" fmla="*/ 74 w 195"/>
                <a:gd name="T47" fmla="*/ 0 h 92"/>
                <a:gd name="T48" fmla="*/ 74 w 195"/>
                <a:gd name="T49" fmla="*/ 1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95" h="92">
                  <a:moveTo>
                    <a:pt x="195" y="92"/>
                  </a:moveTo>
                  <a:lnTo>
                    <a:pt x="178" y="92"/>
                  </a:lnTo>
                  <a:lnTo>
                    <a:pt x="178" y="16"/>
                  </a:lnTo>
                  <a:lnTo>
                    <a:pt x="178" y="16"/>
                  </a:lnTo>
                  <a:lnTo>
                    <a:pt x="147" y="92"/>
                  </a:lnTo>
                  <a:lnTo>
                    <a:pt x="138" y="92"/>
                  </a:lnTo>
                  <a:lnTo>
                    <a:pt x="110" y="16"/>
                  </a:lnTo>
                  <a:lnTo>
                    <a:pt x="107" y="16"/>
                  </a:lnTo>
                  <a:lnTo>
                    <a:pt x="107" y="92"/>
                  </a:lnTo>
                  <a:lnTo>
                    <a:pt x="93" y="92"/>
                  </a:lnTo>
                  <a:lnTo>
                    <a:pt x="93" y="0"/>
                  </a:lnTo>
                  <a:lnTo>
                    <a:pt x="117" y="0"/>
                  </a:lnTo>
                  <a:lnTo>
                    <a:pt x="145" y="71"/>
                  </a:lnTo>
                  <a:lnTo>
                    <a:pt x="171" y="0"/>
                  </a:lnTo>
                  <a:lnTo>
                    <a:pt x="195" y="0"/>
                  </a:lnTo>
                  <a:lnTo>
                    <a:pt x="195" y="92"/>
                  </a:lnTo>
                  <a:close/>
                  <a:moveTo>
                    <a:pt x="74" y="14"/>
                  </a:moveTo>
                  <a:lnTo>
                    <a:pt x="46" y="14"/>
                  </a:lnTo>
                  <a:lnTo>
                    <a:pt x="46" y="92"/>
                  </a:lnTo>
                  <a:lnTo>
                    <a:pt x="31" y="92"/>
                  </a:lnTo>
                  <a:lnTo>
                    <a:pt x="31" y="14"/>
                  </a:lnTo>
                  <a:lnTo>
                    <a:pt x="0" y="14"/>
                  </a:lnTo>
                  <a:lnTo>
                    <a:pt x="0" y="0"/>
                  </a:lnTo>
                  <a:lnTo>
                    <a:pt x="74" y="0"/>
                  </a:lnTo>
                  <a:lnTo>
                    <a:pt x="74" y="1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ysClr val="windowText" lastClr="000000"/>
                </a:solidFill>
                <a:latin typeface="Helvetica 75 Bold" panose="020B0804020202020204" pitchFamily="34" charset="0"/>
                <a:ea typeface="ＭＳ Ｐゴシック" pitchFamily="34" charset="-128"/>
              </a:endParaRPr>
            </a:p>
          </p:txBody>
        </p:sp>
      </p:grpSp>
      <p:sp>
        <p:nvSpPr>
          <p:cNvPr id="5" name="Text Placeholder 4"/>
          <p:cNvSpPr>
            <a:spLocks noGrp="1"/>
          </p:cNvSpPr>
          <p:nvPr>
            <p:ph type="body" sz="quarter" idx="11" hasCustomPrompt="1"/>
          </p:nvPr>
        </p:nvSpPr>
        <p:spPr>
          <a:xfrm>
            <a:off x="339725" y="339725"/>
            <a:ext cx="5832475" cy="3460750"/>
          </a:xfrm>
        </p:spPr>
        <p:txBody>
          <a:bodyPr/>
          <a:lstStyle>
            <a:lvl1pPr>
              <a:lnSpc>
                <a:spcPct val="85000"/>
              </a:lnSpc>
              <a:spcAft>
                <a:spcPts val="3200"/>
              </a:spcAft>
              <a:defRPr sz="5500">
                <a:solidFill>
                  <a:schemeClr val="tx1"/>
                </a:solidFill>
                <a:latin typeface="Helvetica 75 Bold" panose="020B0804020202020204" pitchFamily="34" charset="0"/>
              </a:defRPr>
            </a:lvl1pPr>
            <a:lvl2pPr>
              <a:lnSpc>
                <a:spcPct val="90000"/>
              </a:lnSpc>
              <a:spcAft>
                <a:spcPts val="2400"/>
              </a:spcAft>
              <a:defRPr>
                <a:latin typeface="Helvetica 75 Bold" panose="020B0804020202020204" pitchFamily="34" charset="0"/>
              </a:defRPr>
            </a:lvl2pPr>
          </a:lstStyle>
          <a:p>
            <a:pPr lvl="0"/>
            <a:r>
              <a:rPr lang="fr-FR" dirty="0"/>
              <a:t>Modifiez le texte du masque</a:t>
            </a:r>
          </a:p>
          <a:p>
            <a:pPr lvl="1"/>
            <a:r>
              <a:rPr lang="fr-FR" dirty="0"/>
              <a:t>Deuxième niveau</a:t>
            </a:r>
          </a:p>
        </p:txBody>
      </p:sp>
      <p:sp>
        <p:nvSpPr>
          <p:cNvPr id="3" name="Text Placeholder 2"/>
          <p:cNvSpPr>
            <a:spLocks noGrp="1"/>
          </p:cNvSpPr>
          <p:nvPr>
            <p:ph type="body" sz="quarter" idx="12" hasCustomPrompt="1"/>
          </p:nvPr>
        </p:nvSpPr>
        <p:spPr>
          <a:xfrm>
            <a:off x="6508750" y="339725"/>
            <a:ext cx="2301875" cy="3460750"/>
          </a:xfrm>
        </p:spPr>
        <p:txBody>
          <a:bodyPr tIns="109728"/>
          <a:lstStyle>
            <a:lvl1pPr>
              <a:spcAft>
                <a:spcPts val="2400"/>
              </a:spcAft>
              <a:defRPr baseline="0">
                <a:latin typeface="Helvetica 75 Bold" panose="020B0804020202020204" pitchFamily="34" charset="0"/>
              </a:defRPr>
            </a:lvl1pPr>
            <a:lvl2pPr>
              <a:spcAft>
                <a:spcPts val="2400"/>
              </a:spcAft>
              <a:defRPr>
                <a:latin typeface="Helvetica 75 Bold" panose="020B0804020202020204" pitchFamily="34" charset="0"/>
              </a:defRPr>
            </a:lvl2pPr>
          </a:lstStyle>
          <a:p>
            <a:pPr lvl="0"/>
            <a:r>
              <a:rPr lang="fr-FR" dirty="0"/>
              <a:t>Modifiez le texte du masque</a:t>
            </a:r>
          </a:p>
          <a:p>
            <a:pPr lvl="1"/>
            <a:r>
              <a:rPr lang="fr-FR" dirty="0"/>
              <a:t>Deuxième niveau</a:t>
            </a:r>
          </a:p>
        </p:txBody>
      </p:sp>
    </p:spTree>
    <p:extLst>
      <p:ext uri="{BB962C8B-B14F-4D97-AF65-F5344CB8AC3E}">
        <p14:creationId xmlns:p14="http://schemas.microsoft.com/office/powerpoint/2010/main" val="606484344"/>
      </p:ext>
    </p:extLst>
  </p:cSld>
  <p:clrMapOvr>
    <a:masterClrMapping/>
  </p:clrMapOvr>
  <p:transition spd="med">
    <p:fade/>
  </p:transition>
  <p:hf sldNum="0" hdr="0" ftr="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9726" y="339725"/>
            <a:ext cx="8470899" cy="4130675"/>
          </a:xfrm>
        </p:spPr>
        <p:txBody>
          <a:bodyPr/>
          <a:lstStyle>
            <a:lvl1pPr>
              <a:lnSpc>
                <a:spcPct val="85000"/>
              </a:lnSpc>
              <a:spcAft>
                <a:spcPts val="0"/>
              </a:spcAft>
              <a:defRPr sz="3000">
                <a:solidFill>
                  <a:srgbClr val="FF6600"/>
                </a:solidFill>
                <a:latin typeface="Helvetica 75 Bold" panose="020B0804020202020204" pitchFamily="34" charset="0"/>
              </a:defRPr>
            </a:lvl1pPr>
            <a:lvl2pPr marL="401638" marR="0" indent="-401638" algn="l" defTabSz="514350" rtl="0" eaLnBrk="1" fontAlgn="base" latinLnBrk="0" hangingPunct="1">
              <a:lnSpc>
                <a:spcPct val="85000"/>
              </a:lnSpc>
              <a:spcBef>
                <a:spcPct val="0"/>
              </a:spcBef>
              <a:spcAft>
                <a:spcPts val="0"/>
              </a:spcAft>
              <a:buClrTx/>
              <a:buSzTx/>
              <a:buFont typeface="+mj-lt"/>
              <a:buAutoNum type="arabicPeriod"/>
              <a:tabLst/>
              <a:defRPr lang="fr-FR" sz="3000" kern="1200" dirty="0" smtClean="0">
                <a:solidFill>
                  <a:schemeClr val="tx1"/>
                </a:solidFill>
                <a:latin typeface="Helvetica 75 Bold" panose="020B0804020202020204" pitchFamily="34" charset="0"/>
                <a:ea typeface="ＭＳ Ｐゴシック" pitchFamily="34" charset="-128"/>
                <a:cs typeface="+mn-cs"/>
              </a:defRPr>
            </a:lvl2pPr>
            <a:lvl3pPr marL="401638" indent="-401638">
              <a:lnSpc>
                <a:spcPct val="85000"/>
              </a:lnSpc>
              <a:spcAft>
                <a:spcPts val="800"/>
              </a:spcAft>
              <a:buFont typeface="+mj-lt"/>
              <a:buNone/>
              <a:defRPr sz="3000"/>
            </a:lvl3pPr>
            <a:lvl4pPr marL="401638" indent="-401638">
              <a:lnSpc>
                <a:spcPct val="85000"/>
              </a:lnSpc>
              <a:spcAft>
                <a:spcPts val="800"/>
              </a:spcAft>
              <a:buFont typeface="+mj-lt"/>
              <a:buNone/>
              <a:defRPr sz="3000"/>
            </a:lvl4pPr>
            <a:lvl5pPr marL="0" indent="0">
              <a:lnSpc>
                <a:spcPct val="85000"/>
              </a:lnSpc>
              <a:spcAft>
                <a:spcPts val="800"/>
              </a:spcAft>
              <a:buFont typeface="+mj-lt"/>
              <a:buNone/>
              <a:defRPr sz="3000"/>
            </a:lvl5pPr>
          </a:lstStyle>
          <a:p>
            <a:pPr lvl="0"/>
            <a:r>
              <a:rPr lang="fr-FR" dirty="0"/>
              <a:t>Modifiez le texte du masque</a:t>
            </a:r>
          </a:p>
          <a:p>
            <a:pPr lvl="1"/>
            <a:r>
              <a:rPr lang="fr-FR" dirty="0"/>
              <a:t>Deuxième niveau</a:t>
            </a:r>
          </a:p>
          <a:p>
            <a:pPr lvl="1"/>
            <a:r>
              <a:rPr lang="fr-FR" dirty="0"/>
              <a:t>Troisième niveau</a:t>
            </a:r>
          </a:p>
          <a:p>
            <a:pPr marL="401638" lvl="1" indent="-401638" algn="l" defTabSz="514350" rtl="0" eaLnBrk="1" fontAlgn="base" hangingPunct="1">
              <a:lnSpc>
                <a:spcPct val="90000"/>
              </a:lnSpc>
              <a:spcBef>
                <a:spcPct val="0"/>
              </a:spcBef>
              <a:spcAft>
                <a:spcPts val="400"/>
              </a:spcAft>
              <a:buFont typeface="+mj-lt"/>
              <a:buAutoNum type="arabicPeriod"/>
            </a:pPr>
            <a:r>
              <a:rPr lang="fr-FR" dirty="0"/>
              <a:t>Quatrième niveau</a:t>
            </a:r>
          </a:p>
          <a:p>
            <a:pPr marL="401638" marR="0" lvl="1" indent="-401638" algn="l" defTabSz="514350" rtl="0" eaLnBrk="1" fontAlgn="base" latinLnBrk="0" hangingPunct="1">
              <a:lnSpc>
                <a:spcPct val="90000"/>
              </a:lnSpc>
              <a:spcBef>
                <a:spcPct val="0"/>
              </a:spcBef>
              <a:spcAft>
                <a:spcPts val="400"/>
              </a:spcAft>
              <a:buClrTx/>
              <a:buSzTx/>
              <a:buFont typeface="+mj-lt"/>
              <a:buAutoNum type="arabicPeriod"/>
              <a:tabLst/>
              <a:defRPr/>
            </a:pPr>
            <a:r>
              <a:rPr lang="fr-FR" dirty="0"/>
              <a:t>Cinquième niveau</a:t>
            </a:r>
          </a:p>
          <a:p>
            <a:pPr marL="401638" lvl="1" indent="-401638" algn="l" defTabSz="514350" rtl="0" eaLnBrk="1" fontAlgn="base" hangingPunct="1">
              <a:lnSpc>
                <a:spcPct val="90000"/>
              </a:lnSpc>
              <a:spcBef>
                <a:spcPct val="0"/>
              </a:spcBef>
              <a:spcAft>
                <a:spcPts val="400"/>
              </a:spcAft>
              <a:buFont typeface="+mj-lt"/>
              <a:buAutoNum type="arabicPeriod"/>
            </a:pPr>
            <a:endParaRPr lang="fr-FR" dirty="0"/>
          </a:p>
        </p:txBody>
      </p:sp>
    </p:spTree>
    <p:extLst>
      <p:ext uri="{BB962C8B-B14F-4D97-AF65-F5344CB8AC3E}">
        <p14:creationId xmlns:p14="http://schemas.microsoft.com/office/powerpoint/2010/main" val="1576796879"/>
      </p:ext>
    </p:extLst>
  </p:cSld>
  <p:clrMapOvr>
    <a:masterClrMapping/>
  </p:clrMapOvr>
  <p:transition spd="med">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ection">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9726" y="339725"/>
            <a:ext cx="8470899" cy="4130675"/>
          </a:xfrm>
        </p:spPr>
        <p:txBody>
          <a:bodyPr/>
          <a:lstStyle>
            <a:lvl1pPr>
              <a:lnSpc>
                <a:spcPct val="85000"/>
              </a:lnSpc>
              <a:spcAft>
                <a:spcPts val="3200"/>
              </a:spcAft>
              <a:defRPr sz="5500">
                <a:solidFill>
                  <a:schemeClr val="tx1"/>
                </a:solidFill>
                <a:latin typeface="Helvetica 75 Bold" panose="020B0804020202020204" pitchFamily="34" charset="0"/>
              </a:defRPr>
            </a:lvl1pPr>
            <a:lvl2pPr>
              <a:lnSpc>
                <a:spcPct val="90000"/>
              </a:lnSpc>
              <a:spcAft>
                <a:spcPts val="2400"/>
              </a:spcAft>
              <a:defRPr sz="1400">
                <a:latin typeface="Helvetica 75 Bold" panose="020B0804020202020204" pitchFamily="34" charset="0"/>
              </a:defRPr>
            </a:lvl2pPr>
            <a:lvl3pPr marL="0" indent="0">
              <a:lnSpc>
                <a:spcPct val="85000"/>
              </a:lnSpc>
              <a:spcAft>
                <a:spcPts val="800"/>
              </a:spcAft>
              <a:buNone/>
              <a:defRPr sz="1200"/>
            </a:lvl3pPr>
            <a:lvl4pPr>
              <a:lnSpc>
                <a:spcPct val="85000"/>
              </a:lnSpc>
              <a:spcAft>
                <a:spcPts val="800"/>
              </a:spcAft>
              <a:defRPr sz="5500"/>
            </a:lvl4pPr>
            <a:lvl5pPr>
              <a:lnSpc>
                <a:spcPct val="85000"/>
              </a:lnSpc>
              <a:spcAft>
                <a:spcPts val="800"/>
              </a:spcAft>
              <a:defRPr sz="5500"/>
            </a:lvl5pPr>
          </a:lstStyle>
          <a:p>
            <a:pPr lvl="0"/>
            <a:r>
              <a:rPr lang="fr-FR" dirty="0"/>
              <a:t>Modifiez le texte du masque</a:t>
            </a:r>
          </a:p>
          <a:p>
            <a:pPr lvl="1"/>
            <a:r>
              <a:rPr lang="fr-FR" dirty="0"/>
              <a:t>Deuxième niveau</a:t>
            </a:r>
          </a:p>
        </p:txBody>
      </p:sp>
    </p:spTree>
    <p:extLst>
      <p:ext uri="{BB962C8B-B14F-4D97-AF65-F5344CB8AC3E}">
        <p14:creationId xmlns:p14="http://schemas.microsoft.com/office/powerpoint/2010/main" val="828585982"/>
      </p:ext>
    </p:extLst>
  </p:cSld>
  <p:clrMapOvr>
    <a:masterClrMapping/>
  </p:clrMapOvr>
  <p:transition spd="med">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39725" y="339725"/>
            <a:ext cx="8470900" cy="623888"/>
          </a:xfrm>
        </p:spPr>
        <p:txBody>
          <a:bodyPr/>
          <a:lstStyle>
            <a:lvl1pPr>
              <a:lnSpc>
                <a:spcPct val="90000"/>
              </a:lnSpc>
              <a:spcAft>
                <a:spcPts val="0"/>
              </a:spcAft>
              <a:defRPr sz="2000">
                <a:solidFill>
                  <a:srgbClr val="FF6600"/>
                </a:solidFill>
                <a:latin typeface="Helvetica 75 Bold" panose="020B0804020202020204" pitchFamily="34" charset="0"/>
              </a:defRPr>
            </a:lvl1pPr>
          </a:lstStyle>
          <a:p>
            <a:r>
              <a:rPr lang="fr-FR" dirty="0"/>
              <a:t>Modifiez le titre</a:t>
            </a:r>
            <a:endParaRPr lang="en-US" dirty="0"/>
          </a:p>
        </p:txBody>
      </p:sp>
      <p:sp>
        <p:nvSpPr>
          <p:cNvPr id="3" name="Content Placeholder 2"/>
          <p:cNvSpPr>
            <a:spLocks noGrp="1"/>
          </p:cNvSpPr>
          <p:nvPr>
            <p:ph idx="1" hasCustomPrompt="1"/>
          </p:nvPr>
        </p:nvSpPr>
        <p:spPr>
          <a:xfrm>
            <a:off x="339726" y="1304924"/>
            <a:ext cx="8470899" cy="3165475"/>
          </a:xfrm>
        </p:spPr>
        <p:txBody>
          <a:bodyPr/>
          <a:lstStyle>
            <a:lvl1pPr>
              <a:lnSpc>
                <a:spcPct val="90000"/>
              </a:lnSpc>
              <a:spcAft>
                <a:spcPts val="800"/>
              </a:spcAft>
              <a:defRPr sz="1400" baseline="0">
                <a:solidFill>
                  <a:srgbClr val="FF6600"/>
                </a:solidFill>
                <a:latin typeface="Helvetica 75 Bold" panose="020B0804020202020204" pitchFamily="34" charset="0"/>
              </a:defRPr>
            </a:lvl1pPr>
            <a:lvl2pPr>
              <a:lnSpc>
                <a:spcPct val="90000"/>
              </a:lnSpc>
              <a:spcAft>
                <a:spcPts val="800"/>
              </a:spcAft>
              <a:defRPr sz="1400">
                <a:latin typeface="Helvetica 75 Bold" panose="020B0804020202020204" pitchFamily="34" charset="0"/>
              </a:defRPr>
            </a:lvl2pPr>
            <a:lvl3pPr>
              <a:lnSpc>
                <a:spcPct val="90000"/>
              </a:lnSpc>
              <a:spcAft>
                <a:spcPts val="800"/>
              </a:spcAft>
              <a:defRPr sz="1400">
                <a:latin typeface="Helvetica 75 Bold" panose="020B0804020202020204" pitchFamily="34" charset="0"/>
              </a:defRPr>
            </a:lvl3pPr>
            <a:lvl4pPr>
              <a:lnSpc>
                <a:spcPct val="90000"/>
              </a:lnSpc>
              <a:spcAft>
                <a:spcPts val="800"/>
              </a:spcAft>
              <a:defRPr sz="1400">
                <a:latin typeface="Helvetica 75 Bold" panose="020B0804020202020204" pitchFamily="34" charset="0"/>
              </a:defRPr>
            </a:lvl4pPr>
            <a:lvl5pPr>
              <a:lnSpc>
                <a:spcPct val="90000"/>
              </a:lnSpc>
              <a:spcAft>
                <a:spcPts val="800"/>
              </a:spcAft>
              <a:defRPr sz="1400">
                <a:latin typeface="Helvetica 75 Bold" panose="020B0804020202020204" pitchFamily="34" charset="0"/>
              </a:defRPr>
            </a:lvl5pPr>
          </a:lstStyle>
          <a:p>
            <a:pPr lvl="0"/>
            <a:r>
              <a:rPr lang="fr-FR" dirty="0"/>
              <a:t>Modifiez le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Tree>
    <p:extLst>
      <p:ext uri="{BB962C8B-B14F-4D97-AF65-F5344CB8AC3E}">
        <p14:creationId xmlns:p14="http://schemas.microsoft.com/office/powerpoint/2010/main" val="489661492"/>
      </p:ext>
    </p:extLst>
  </p:cSld>
  <p:clrMapOvr>
    <a:masterClrMapping/>
  </p:clrMapOvr>
  <p:transition spd="med">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Deux contenu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39725" y="339724"/>
            <a:ext cx="8470900" cy="623889"/>
          </a:xfrm>
        </p:spPr>
        <p:txBody>
          <a:bodyPr/>
          <a:lstStyle>
            <a:lvl1pPr>
              <a:lnSpc>
                <a:spcPct val="90000"/>
              </a:lnSpc>
              <a:spcAft>
                <a:spcPts val="0"/>
              </a:spcAft>
              <a:defRPr sz="2000">
                <a:solidFill>
                  <a:srgbClr val="FF6600"/>
                </a:solidFill>
                <a:latin typeface="Helvetica 75 Bold" panose="020B0804020202020204" pitchFamily="34" charset="0"/>
              </a:defRPr>
            </a:lvl1pPr>
          </a:lstStyle>
          <a:p>
            <a:r>
              <a:rPr lang="fr-FR" dirty="0"/>
              <a:t>Modifiez le titre</a:t>
            </a:r>
            <a:endParaRPr lang="en-US" dirty="0"/>
          </a:p>
        </p:txBody>
      </p:sp>
      <p:sp>
        <p:nvSpPr>
          <p:cNvPr id="3" name="Content Placeholder 2"/>
          <p:cNvSpPr>
            <a:spLocks noGrp="1"/>
          </p:cNvSpPr>
          <p:nvPr>
            <p:ph idx="1" hasCustomPrompt="1"/>
          </p:nvPr>
        </p:nvSpPr>
        <p:spPr>
          <a:xfrm>
            <a:off x="339724" y="1304925"/>
            <a:ext cx="4065589" cy="3165474"/>
          </a:xfrm>
        </p:spPr>
        <p:txBody>
          <a:bodyPr/>
          <a:lstStyle>
            <a:lvl1pPr>
              <a:lnSpc>
                <a:spcPct val="90000"/>
              </a:lnSpc>
              <a:spcAft>
                <a:spcPts val="800"/>
              </a:spcAft>
              <a:defRPr baseline="0">
                <a:solidFill>
                  <a:srgbClr val="FF6600"/>
                </a:solidFill>
                <a:latin typeface="Helvetica 75 Bold" panose="020B0804020202020204" pitchFamily="34" charset="0"/>
              </a:defRPr>
            </a:lvl1pPr>
            <a:lvl2pPr>
              <a:lnSpc>
                <a:spcPct val="90000"/>
              </a:lnSpc>
              <a:spcAft>
                <a:spcPts val="800"/>
              </a:spcAft>
              <a:defRPr>
                <a:latin typeface="Helvetica 75 Bold" panose="020B0804020202020204" pitchFamily="34" charset="0"/>
              </a:defRPr>
            </a:lvl2pPr>
            <a:lvl3pPr>
              <a:lnSpc>
                <a:spcPct val="90000"/>
              </a:lnSpc>
              <a:spcAft>
                <a:spcPts val="800"/>
              </a:spcAft>
              <a:defRPr>
                <a:latin typeface="Helvetica 75 Bold" panose="020B0804020202020204" pitchFamily="34" charset="0"/>
              </a:defRPr>
            </a:lvl3pPr>
            <a:lvl4pPr>
              <a:lnSpc>
                <a:spcPct val="90000"/>
              </a:lnSpc>
              <a:spcAft>
                <a:spcPts val="800"/>
              </a:spcAft>
              <a:defRPr>
                <a:latin typeface="Helvetica 75 Bold" panose="020B0804020202020204" pitchFamily="34" charset="0"/>
              </a:defRPr>
            </a:lvl4pPr>
            <a:lvl5pPr>
              <a:lnSpc>
                <a:spcPct val="90000"/>
              </a:lnSpc>
              <a:spcAft>
                <a:spcPts val="800"/>
              </a:spcAft>
              <a:defRPr>
                <a:latin typeface="Helvetica 75 Bold" panose="020B0804020202020204" pitchFamily="34" charset="0"/>
              </a:defRPr>
            </a:lvl5pPr>
          </a:lstStyle>
          <a:p>
            <a:pPr lvl="0"/>
            <a:r>
              <a:rPr lang="fr-FR" dirty="0"/>
              <a:t>Modifiez le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Content Placeholder 2"/>
          <p:cNvSpPr>
            <a:spLocks noGrp="1"/>
          </p:cNvSpPr>
          <p:nvPr>
            <p:ph idx="10" hasCustomPrompt="1"/>
          </p:nvPr>
        </p:nvSpPr>
        <p:spPr>
          <a:xfrm>
            <a:off x="4738688" y="1304925"/>
            <a:ext cx="4065589" cy="3165474"/>
          </a:xfrm>
        </p:spPr>
        <p:txBody>
          <a:bodyPr/>
          <a:lstStyle>
            <a:lvl1pPr>
              <a:lnSpc>
                <a:spcPct val="90000"/>
              </a:lnSpc>
              <a:spcAft>
                <a:spcPts val="800"/>
              </a:spcAft>
              <a:defRPr baseline="0">
                <a:solidFill>
                  <a:srgbClr val="FF6600"/>
                </a:solidFill>
                <a:latin typeface="Helvetica 75 Bold" panose="020B0804020202020204" pitchFamily="34" charset="0"/>
              </a:defRPr>
            </a:lvl1pPr>
            <a:lvl2pPr>
              <a:lnSpc>
                <a:spcPct val="90000"/>
              </a:lnSpc>
              <a:spcAft>
                <a:spcPts val="800"/>
              </a:spcAft>
              <a:defRPr>
                <a:latin typeface="Helvetica 75 Bold" panose="020B0804020202020204" pitchFamily="34" charset="0"/>
              </a:defRPr>
            </a:lvl2pPr>
            <a:lvl3pPr>
              <a:lnSpc>
                <a:spcPct val="90000"/>
              </a:lnSpc>
              <a:spcAft>
                <a:spcPts val="800"/>
              </a:spcAft>
              <a:defRPr>
                <a:latin typeface="Helvetica 75 Bold" panose="020B0804020202020204" pitchFamily="34" charset="0"/>
              </a:defRPr>
            </a:lvl3pPr>
            <a:lvl4pPr>
              <a:lnSpc>
                <a:spcPct val="90000"/>
              </a:lnSpc>
              <a:spcAft>
                <a:spcPts val="800"/>
              </a:spcAft>
              <a:defRPr>
                <a:latin typeface="Helvetica 75 Bold" panose="020B0804020202020204" pitchFamily="34" charset="0"/>
              </a:defRPr>
            </a:lvl4pPr>
            <a:lvl5pPr>
              <a:lnSpc>
                <a:spcPct val="90000"/>
              </a:lnSpc>
              <a:spcAft>
                <a:spcPts val="800"/>
              </a:spcAft>
              <a:defRPr>
                <a:latin typeface="Helvetica 75 Bold" panose="020B0804020202020204" pitchFamily="34" charset="0"/>
              </a:defRPr>
            </a:lvl5pPr>
          </a:lstStyle>
          <a:p>
            <a:pPr lvl="0"/>
            <a:r>
              <a:rPr lang="fr-FR" dirty="0"/>
              <a:t>Modifiez le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Tree>
    <p:extLst>
      <p:ext uri="{BB962C8B-B14F-4D97-AF65-F5344CB8AC3E}">
        <p14:creationId xmlns:p14="http://schemas.microsoft.com/office/powerpoint/2010/main" val="974510655"/>
      </p:ext>
    </p:extLst>
  </p:cSld>
  <p:clrMapOvr>
    <a:masterClrMapping/>
  </p:clrMapOvr>
  <p:transition spd="med">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re et message clé">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9726" y="1304925"/>
            <a:ext cx="8470899" cy="3165475"/>
          </a:xfrm>
        </p:spPr>
        <p:txBody>
          <a:bodyPr/>
          <a:lstStyle>
            <a:lvl1pPr>
              <a:lnSpc>
                <a:spcPct val="85000"/>
              </a:lnSpc>
              <a:spcAft>
                <a:spcPts val="2400"/>
              </a:spcAft>
              <a:defRPr sz="3000" baseline="0">
                <a:solidFill>
                  <a:schemeClr val="tx1"/>
                </a:solidFill>
                <a:latin typeface="Helvetica 75 Bold" panose="020B0804020202020204" pitchFamily="34" charset="0"/>
              </a:defRPr>
            </a:lvl1pPr>
            <a:lvl2pPr>
              <a:lnSpc>
                <a:spcPct val="90000"/>
              </a:lnSpc>
              <a:spcAft>
                <a:spcPts val="800"/>
              </a:spcAft>
              <a:defRPr sz="1400">
                <a:solidFill>
                  <a:schemeClr val="tx1"/>
                </a:solidFill>
                <a:latin typeface="Helvetica 75 Bold" panose="020B0804020202020204" pitchFamily="34" charset="0"/>
              </a:defRPr>
            </a:lvl2pPr>
            <a:lvl3pPr>
              <a:lnSpc>
                <a:spcPct val="90000"/>
              </a:lnSpc>
              <a:spcAft>
                <a:spcPts val="800"/>
              </a:spcAft>
              <a:defRPr sz="1400">
                <a:solidFill>
                  <a:schemeClr val="tx1"/>
                </a:solidFill>
                <a:latin typeface="Helvetica 75 Bold" panose="020B0804020202020204" pitchFamily="34" charset="0"/>
              </a:defRPr>
            </a:lvl3pPr>
            <a:lvl4pPr>
              <a:lnSpc>
                <a:spcPct val="90000"/>
              </a:lnSpc>
              <a:spcAft>
                <a:spcPts val="800"/>
              </a:spcAft>
              <a:defRPr sz="1400">
                <a:solidFill>
                  <a:schemeClr val="tx1"/>
                </a:solidFill>
                <a:latin typeface="Helvetica 75 Bold" panose="020B0804020202020204" pitchFamily="34" charset="0"/>
              </a:defRPr>
            </a:lvl4pPr>
            <a:lvl5pPr>
              <a:lnSpc>
                <a:spcPct val="90000"/>
              </a:lnSpc>
              <a:spcAft>
                <a:spcPts val="800"/>
              </a:spcAft>
              <a:defRPr sz="1400">
                <a:solidFill>
                  <a:schemeClr val="tx1"/>
                </a:solidFill>
                <a:latin typeface="Helvetica 75 Bold" panose="020B0804020202020204" pitchFamily="34" charset="0"/>
              </a:defRPr>
            </a:lvl5pPr>
          </a:lstStyle>
          <a:p>
            <a:pPr lvl="0"/>
            <a:r>
              <a:rPr lang="fr-FR" dirty="0"/>
              <a:t>Modifiez le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5" name="Title 1"/>
          <p:cNvSpPr>
            <a:spLocks noGrp="1"/>
          </p:cNvSpPr>
          <p:nvPr>
            <p:ph type="title" hasCustomPrompt="1"/>
          </p:nvPr>
        </p:nvSpPr>
        <p:spPr>
          <a:xfrm>
            <a:off x="339725" y="339724"/>
            <a:ext cx="8470900" cy="623889"/>
          </a:xfrm>
        </p:spPr>
        <p:txBody>
          <a:bodyPr/>
          <a:lstStyle>
            <a:lvl1pPr>
              <a:lnSpc>
                <a:spcPct val="90000"/>
              </a:lnSpc>
              <a:spcAft>
                <a:spcPts val="0"/>
              </a:spcAft>
              <a:defRPr sz="2000">
                <a:solidFill>
                  <a:srgbClr val="FF6600"/>
                </a:solidFill>
                <a:latin typeface="Helvetica 75 Bold" panose="020B0804020202020204" pitchFamily="34" charset="0"/>
              </a:defRPr>
            </a:lvl1pPr>
          </a:lstStyle>
          <a:p>
            <a:r>
              <a:rPr lang="fr-FR" dirty="0"/>
              <a:t>Modifiez le titre</a:t>
            </a:r>
            <a:endParaRPr lang="en-US" dirty="0"/>
          </a:p>
        </p:txBody>
      </p:sp>
    </p:spTree>
    <p:extLst>
      <p:ext uri="{BB962C8B-B14F-4D97-AF65-F5344CB8AC3E}">
        <p14:creationId xmlns:p14="http://schemas.microsoft.com/office/powerpoint/2010/main" val="3978869034"/>
      </p:ext>
    </p:extLst>
  </p:cSld>
  <p:clrMapOvr>
    <a:masterClrMapping/>
  </p:clrMapOvr>
  <p:transition spd="med">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Message clé">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9726" y="339725"/>
            <a:ext cx="8470899" cy="4130675"/>
          </a:xfrm>
        </p:spPr>
        <p:txBody>
          <a:bodyPr/>
          <a:lstStyle>
            <a:lvl1pPr>
              <a:lnSpc>
                <a:spcPct val="85000"/>
              </a:lnSpc>
              <a:spcAft>
                <a:spcPts val="2400"/>
              </a:spcAft>
              <a:defRPr sz="3000" baseline="0">
                <a:solidFill>
                  <a:schemeClr val="tx1"/>
                </a:solidFill>
                <a:latin typeface="Helvetica 75 Bold" panose="020B0804020202020204" pitchFamily="34" charset="0"/>
              </a:defRPr>
            </a:lvl1pPr>
            <a:lvl2pPr>
              <a:lnSpc>
                <a:spcPct val="90000"/>
              </a:lnSpc>
              <a:spcAft>
                <a:spcPts val="800"/>
              </a:spcAft>
              <a:defRPr sz="1400">
                <a:solidFill>
                  <a:schemeClr val="tx1"/>
                </a:solidFill>
                <a:latin typeface="Helvetica 75 Bold" panose="020B0804020202020204" pitchFamily="34" charset="0"/>
              </a:defRPr>
            </a:lvl2pPr>
            <a:lvl3pPr>
              <a:lnSpc>
                <a:spcPct val="90000"/>
              </a:lnSpc>
              <a:spcAft>
                <a:spcPts val="800"/>
              </a:spcAft>
              <a:defRPr sz="1400">
                <a:solidFill>
                  <a:schemeClr val="tx1"/>
                </a:solidFill>
                <a:latin typeface="Helvetica 75 Bold" panose="020B0804020202020204" pitchFamily="34" charset="0"/>
              </a:defRPr>
            </a:lvl3pPr>
            <a:lvl4pPr>
              <a:lnSpc>
                <a:spcPct val="90000"/>
              </a:lnSpc>
              <a:spcAft>
                <a:spcPts val="800"/>
              </a:spcAft>
              <a:defRPr sz="1400">
                <a:solidFill>
                  <a:schemeClr val="tx1"/>
                </a:solidFill>
                <a:latin typeface="Helvetica 75 Bold" panose="020B0804020202020204" pitchFamily="34" charset="0"/>
              </a:defRPr>
            </a:lvl4pPr>
            <a:lvl5pPr>
              <a:lnSpc>
                <a:spcPct val="90000"/>
              </a:lnSpc>
              <a:spcAft>
                <a:spcPts val="800"/>
              </a:spcAft>
              <a:defRPr sz="1400">
                <a:solidFill>
                  <a:schemeClr val="tx1"/>
                </a:solidFill>
                <a:latin typeface="Helvetica 75 Bold" panose="020B0804020202020204" pitchFamily="34" charset="0"/>
              </a:defRPr>
            </a:lvl5pPr>
          </a:lstStyle>
          <a:p>
            <a:pPr lvl="0"/>
            <a:r>
              <a:rPr lang="fr-FR" dirty="0"/>
              <a:t>Modifiez le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Tree>
    <p:extLst>
      <p:ext uri="{BB962C8B-B14F-4D97-AF65-F5344CB8AC3E}">
        <p14:creationId xmlns:p14="http://schemas.microsoft.com/office/powerpoint/2010/main" val="3527210460"/>
      </p:ext>
    </p:extLst>
  </p:cSld>
  <p:clrMapOvr>
    <a:masterClrMapping/>
  </p:clrMapOvr>
  <p:transition spd="med">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spcAft>
                <a:spcPts val="0"/>
              </a:spcAft>
              <a:defRPr>
                <a:solidFill>
                  <a:srgbClr val="FF6600"/>
                </a:solidFill>
                <a:latin typeface="Helvetica 75 Bold" panose="020B0804020202020204" pitchFamily="34" charset="0"/>
              </a:defRPr>
            </a:lvl1pPr>
          </a:lstStyle>
          <a:p>
            <a:r>
              <a:rPr lang="fr-FR" dirty="0"/>
              <a:t>Modifiez le titre</a:t>
            </a:r>
            <a:endParaRPr lang="en-US" dirty="0"/>
          </a:p>
        </p:txBody>
      </p:sp>
    </p:spTree>
    <p:extLst>
      <p:ext uri="{BB962C8B-B14F-4D97-AF65-F5344CB8AC3E}">
        <p14:creationId xmlns:p14="http://schemas.microsoft.com/office/powerpoint/2010/main" val="183624369"/>
      </p:ext>
    </p:extLst>
  </p:cSld>
  <p:clrMapOvr>
    <a:masterClrMapping/>
  </p:clrMapOvr>
  <p:transition spd="med">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721463056"/>
      </p:ext>
    </p:extLst>
  </p:cSld>
  <p:clrMapOvr>
    <a:masterClrMapping/>
  </p:clrMapOvr>
  <p:transition spd="med">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13200" y="1181100"/>
            <a:ext cx="3968055" cy="3370262"/>
          </a:xfrm>
        </p:spPr>
        <p:txBody>
          <a:bodyPr>
            <a:normAutofit/>
          </a:bodyPr>
          <a:lstStyle>
            <a:lvl1pPr>
              <a:defRPr sz="1400" baseline="0"/>
            </a:lvl1pPr>
            <a:lvl2pPr>
              <a:defRPr sz="1400" baseline="0">
                <a:solidFill>
                  <a:schemeClr val="tx1"/>
                </a:solidFill>
              </a:defRPr>
            </a:lvl2pPr>
            <a:lvl3pPr>
              <a:defRPr sz="1400" baseline="0">
                <a:solidFill>
                  <a:schemeClr val="tx1"/>
                </a:solidFill>
              </a:defRPr>
            </a:lvl3pPr>
            <a:lvl4pPr>
              <a:defRPr sz="1400" baseline="0">
                <a:solidFill>
                  <a:schemeClr val="tx1"/>
                </a:solidFill>
              </a:defRPr>
            </a:lvl4pPr>
            <a:lvl5pPr>
              <a:defRPr sz="1400" baseline="0">
                <a:solidFill>
                  <a:schemeClr val="tx1"/>
                </a:solidFill>
              </a:defRPr>
            </a:lvl5pPr>
            <a:lvl6pPr>
              <a:defRPr sz="1400"/>
            </a:lvl6pPr>
            <a:lvl7pPr>
              <a:defRPr sz="1800"/>
            </a:lvl7pPr>
            <a:lvl8pPr>
              <a:defRPr sz="1800"/>
            </a:lvl8pPr>
            <a:lvl9pPr>
              <a:defRPr sz="1800"/>
            </a:lvl9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endParaRPr lang="en-GB" dirty="0"/>
          </a:p>
        </p:txBody>
      </p:sp>
      <p:sp>
        <p:nvSpPr>
          <p:cNvPr id="4" name="Content Placeholder 3"/>
          <p:cNvSpPr>
            <a:spLocks noGrp="1"/>
          </p:cNvSpPr>
          <p:nvPr>
            <p:ph sz="half" idx="2" hasCustomPrompt="1"/>
          </p:nvPr>
        </p:nvSpPr>
        <p:spPr>
          <a:xfrm>
            <a:off x="4864795" y="1181100"/>
            <a:ext cx="3964880" cy="3370262"/>
          </a:xfrm>
        </p:spPr>
        <p:txBody>
          <a:bodyPr>
            <a:normAutofit/>
          </a:bodyPr>
          <a:lstStyle>
            <a:lvl1pPr>
              <a:defRPr sz="1400"/>
            </a:lvl1pPr>
            <a:lvl2pPr>
              <a:defRPr sz="1400">
                <a:solidFill>
                  <a:schemeClr val="tx1"/>
                </a:solidFill>
              </a:defRPr>
            </a:lvl2pPr>
            <a:lvl3pPr>
              <a:defRPr sz="1400">
                <a:solidFill>
                  <a:schemeClr val="tx1"/>
                </a:solidFill>
              </a:defRPr>
            </a:lvl3pPr>
            <a:lvl4pPr>
              <a:defRPr sz="1400">
                <a:solidFill>
                  <a:schemeClr val="tx1"/>
                </a:solidFill>
              </a:defRPr>
            </a:lvl4pPr>
            <a:lvl5pPr>
              <a:defRPr sz="1400">
                <a:solidFill>
                  <a:schemeClr val="tx1"/>
                </a:solidFill>
              </a:defRPr>
            </a:lvl5pPr>
            <a:lvl6pPr>
              <a:defRPr sz="1400"/>
            </a:lvl6pPr>
            <a:lvl7pPr>
              <a:defRPr sz="1800"/>
            </a:lvl7pPr>
            <a:lvl8pPr>
              <a:defRPr sz="1800"/>
            </a:lvl8pPr>
            <a:lvl9pPr>
              <a:defRPr sz="1800"/>
            </a:lvl9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endParaRPr lang="en-GB" dirty="0"/>
          </a:p>
        </p:txBody>
      </p:sp>
      <p:sp>
        <p:nvSpPr>
          <p:cNvPr id="7" name="Title 6"/>
          <p:cNvSpPr>
            <a:spLocks noGrp="1"/>
          </p:cNvSpPr>
          <p:nvPr>
            <p:ph type="title" hasCustomPrompt="1"/>
          </p:nvPr>
        </p:nvSpPr>
        <p:spPr>
          <a:xfrm>
            <a:off x="313199" y="268288"/>
            <a:ext cx="8516475" cy="741362"/>
          </a:xfrm>
        </p:spPr>
        <p:txBody>
          <a:bodyPr/>
          <a:lstStyle>
            <a:lvl1pPr>
              <a:defRPr/>
            </a:lvl1pPr>
          </a:lstStyle>
          <a:p>
            <a:r>
              <a:rPr lang="en-US" dirty="0"/>
              <a:t>Click to edit title</a:t>
            </a:r>
            <a:endParaRPr lang="en-GB" dirty="0"/>
          </a:p>
        </p:txBody>
      </p:sp>
      <p:sp>
        <p:nvSpPr>
          <p:cNvPr id="6" name="TextBox 5"/>
          <p:cNvSpPr txBox="1"/>
          <p:nvPr userDrawn="1"/>
        </p:nvSpPr>
        <p:spPr>
          <a:xfrm>
            <a:off x="619545" y="4749146"/>
            <a:ext cx="65" cy="123111"/>
          </a:xfrm>
          <a:prstGeom prst="rect">
            <a:avLst/>
          </a:prstGeom>
          <a:noFill/>
        </p:spPr>
        <p:txBody>
          <a:bodyPr wrap="none" lIns="0" tIns="0" rIns="0" bIns="0" rtlCol="0">
            <a:spAutoFit/>
          </a:bodyPr>
          <a:lstStyle/>
          <a:p>
            <a:pPr defTabSz="712788" fontAlgn="base">
              <a:spcBef>
                <a:spcPct val="0"/>
              </a:spcBef>
              <a:spcAft>
                <a:spcPct val="0"/>
              </a:spcAft>
            </a:pPr>
            <a:endParaRPr lang="en-GB" sz="800" dirty="0">
              <a:solidFill>
                <a:srgbClr val="FFFFFF"/>
              </a:solidFill>
              <a:latin typeface="Helvetica 75 Bold" panose="020B0804020202020204" pitchFamily="34" charset="0"/>
              <a:ea typeface="ＭＳ Ｐゴシック" pitchFamily="34" charset="-128"/>
            </a:endParaRPr>
          </a:p>
        </p:txBody>
      </p:sp>
    </p:spTree>
    <p:extLst>
      <p:ext uri="{BB962C8B-B14F-4D97-AF65-F5344CB8AC3E}">
        <p14:creationId xmlns:p14="http://schemas.microsoft.com/office/powerpoint/2010/main" val="2590513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4" name="Content Placeholder 2"/>
          <p:cNvSpPr>
            <a:spLocks noGrp="1"/>
          </p:cNvSpPr>
          <p:nvPr>
            <p:ph idx="1" hasCustomPrompt="1"/>
          </p:nvPr>
        </p:nvSpPr>
        <p:spPr>
          <a:xfrm>
            <a:off x="314325" y="268287"/>
            <a:ext cx="8515349" cy="4281487"/>
          </a:xfrm>
        </p:spPr>
        <p:txBody>
          <a:bodyPr/>
          <a:lstStyle>
            <a:lvl1pPr>
              <a:spcBef>
                <a:spcPts val="0"/>
              </a:spcBef>
              <a:defRPr sz="3000"/>
            </a:lvl1pPr>
            <a:lvl2pPr marL="358775" indent="-358775">
              <a:spcBef>
                <a:spcPts val="0"/>
              </a:spcBef>
              <a:buClrTx/>
              <a:buSzPct val="100000"/>
              <a:buFont typeface="+mj-lt"/>
              <a:buAutoNum type="arabicPeriod"/>
              <a:defRPr sz="3000"/>
            </a:lvl2pPr>
            <a:lvl3pPr>
              <a:defRPr sz="1800"/>
            </a:lvl3pPr>
            <a:lvl4pPr>
              <a:defRPr sz="1800"/>
            </a:lvl4pPr>
            <a:lvl5pPr>
              <a:defRPr sz="1800"/>
            </a:lvl5pPr>
          </a:lstStyle>
          <a:p>
            <a:pPr lvl="0"/>
            <a:r>
              <a:rPr lang="fr-FR" noProof="0" dirty="0"/>
              <a:t>Cliquez pour modifier le contenu</a:t>
            </a:r>
          </a:p>
          <a:p>
            <a:pPr lvl="1"/>
            <a:r>
              <a:rPr lang="fr-FR" noProof="0" dirty="0"/>
              <a:t>Deuxième niveau</a:t>
            </a:r>
          </a:p>
        </p:txBody>
      </p:sp>
    </p:spTree>
    <p:extLst>
      <p:ext uri="{BB962C8B-B14F-4D97-AF65-F5344CB8AC3E}">
        <p14:creationId xmlns:p14="http://schemas.microsoft.com/office/powerpoint/2010/main" val="2127742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Click to edit title</a:t>
            </a:r>
            <a:endParaRPr lang="en-GB" dirty="0"/>
          </a:p>
        </p:txBody>
      </p:sp>
      <p:sp>
        <p:nvSpPr>
          <p:cNvPr id="5" name="TextBox 4"/>
          <p:cNvSpPr txBox="1"/>
          <p:nvPr userDrawn="1"/>
        </p:nvSpPr>
        <p:spPr>
          <a:xfrm>
            <a:off x="619545" y="4749146"/>
            <a:ext cx="65" cy="123111"/>
          </a:xfrm>
          <a:prstGeom prst="rect">
            <a:avLst/>
          </a:prstGeom>
          <a:noFill/>
        </p:spPr>
        <p:txBody>
          <a:bodyPr wrap="none" lIns="0" tIns="0" rIns="0" bIns="0" rtlCol="0">
            <a:spAutoFit/>
          </a:bodyPr>
          <a:lstStyle/>
          <a:p>
            <a:pPr defTabSz="712788" fontAlgn="base">
              <a:spcBef>
                <a:spcPct val="0"/>
              </a:spcBef>
              <a:spcAft>
                <a:spcPct val="0"/>
              </a:spcAft>
            </a:pPr>
            <a:endParaRPr lang="en-GB" sz="800" dirty="0">
              <a:solidFill>
                <a:srgbClr val="FFFFFF"/>
              </a:solidFill>
              <a:latin typeface="Helvetica 75 Bold" panose="020B0804020202020204" pitchFamily="34" charset="0"/>
              <a:ea typeface="ＭＳ Ｐゴシック" pitchFamily="34" charset="-128"/>
            </a:endParaRPr>
          </a:p>
        </p:txBody>
      </p:sp>
    </p:spTree>
    <p:extLst>
      <p:ext uri="{BB962C8B-B14F-4D97-AF65-F5344CB8AC3E}">
        <p14:creationId xmlns:p14="http://schemas.microsoft.com/office/powerpoint/2010/main" val="2012971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re de la présentation">
    <p:spTree>
      <p:nvGrpSpPr>
        <p:cNvPr id="1" name=""/>
        <p:cNvGrpSpPr/>
        <p:nvPr/>
      </p:nvGrpSpPr>
      <p:grpSpPr>
        <a:xfrm>
          <a:off x="0" y="0"/>
          <a:ext cx="0" cy="0"/>
          <a:chOff x="0" y="0"/>
          <a:chExt cx="0" cy="0"/>
        </a:xfrm>
      </p:grpSpPr>
      <p:sp>
        <p:nvSpPr>
          <p:cNvPr id="15" name="Rectangle 14"/>
          <p:cNvSpPr/>
          <p:nvPr userDrawn="1"/>
        </p:nvSpPr>
        <p:spPr>
          <a:xfrm>
            <a:off x="167951" y="4469074"/>
            <a:ext cx="4237362" cy="4837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en-GB" sz="1400" dirty="0">
              <a:solidFill>
                <a:srgbClr val="FFFFFF"/>
              </a:solidFill>
            </a:endParaRPr>
          </a:p>
        </p:txBody>
      </p:sp>
      <p:grpSp>
        <p:nvGrpSpPr>
          <p:cNvPr id="6" name="Group 5"/>
          <p:cNvGrpSpPr/>
          <p:nvPr userDrawn="1"/>
        </p:nvGrpSpPr>
        <p:grpSpPr>
          <a:xfrm>
            <a:off x="339725" y="4130674"/>
            <a:ext cx="676803" cy="676803"/>
            <a:chOff x="360362" y="1781889"/>
            <a:chExt cx="1144765" cy="1144191"/>
          </a:xfrm>
        </p:grpSpPr>
        <p:sp>
          <p:nvSpPr>
            <p:cNvPr id="7" name="Rectangle 6"/>
            <p:cNvSpPr>
              <a:spLocks noChangeArrowheads="1"/>
            </p:cNvSpPr>
            <p:nvPr/>
          </p:nvSpPr>
          <p:spPr bwMode="auto">
            <a:xfrm>
              <a:off x="360362" y="1781889"/>
              <a:ext cx="1144765" cy="1144191"/>
            </a:xfrm>
            <a:prstGeom prst="rect">
              <a:avLst/>
            </a:prstGeom>
            <a:solidFill>
              <a:srgbClr val="FF66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rgbClr val="FF6600"/>
                </a:solidFill>
                <a:latin typeface="Helvetica 75 Bold" panose="020B0804020202020204" pitchFamily="34" charset="0"/>
                <a:ea typeface="ＭＳ Ｐゴシック" pitchFamily="34" charset="-128"/>
              </a:endParaRPr>
            </a:p>
          </p:txBody>
        </p:sp>
        <p:sp>
          <p:nvSpPr>
            <p:cNvPr id="8" name="Freeform 7"/>
            <p:cNvSpPr>
              <a:spLocks noEditPoints="1"/>
            </p:cNvSpPr>
            <p:nvPr/>
          </p:nvSpPr>
          <p:spPr bwMode="auto">
            <a:xfrm>
              <a:off x="702813" y="2650392"/>
              <a:ext cx="142160" cy="166334"/>
            </a:xfrm>
            <a:custGeom>
              <a:avLst/>
              <a:gdLst>
                <a:gd name="T0" fmla="*/ 31 w 104"/>
                <a:gd name="T1" fmla="*/ 85 h 122"/>
                <a:gd name="T2" fmla="*/ 45 w 104"/>
                <a:gd name="T3" fmla="*/ 101 h 122"/>
                <a:gd name="T4" fmla="*/ 73 w 104"/>
                <a:gd name="T5" fmla="*/ 88 h 122"/>
                <a:gd name="T6" fmla="*/ 73 w 104"/>
                <a:gd name="T7" fmla="*/ 60 h 122"/>
                <a:gd name="T8" fmla="*/ 31 w 104"/>
                <a:gd name="T9" fmla="*/ 85 h 122"/>
                <a:gd name="T10" fmla="*/ 74 w 104"/>
                <a:gd name="T11" fmla="*/ 110 h 122"/>
                <a:gd name="T12" fmla="*/ 35 w 104"/>
                <a:gd name="T13" fmla="*/ 122 h 122"/>
                <a:gd name="T14" fmla="*/ 0 w 104"/>
                <a:gd name="T15" fmla="*/ 88 h 122"/>
                <a:gd name="T16" fmla="*/ 74 w 104"/>
                <a:gd name="T17" fmla="*/ 42 h 122"/>
                <a:gd name="T18" fmla="*/ 74 w 104"/>
                <a:gd name="T19" fmla="*/ 35 h 122"/>
                <a:gd name="T20" fmla="*/ 56 w 104"/>
                <a:gd name="T21" fmla="*/ 22 h 122"/>
                <a:gd name="T22" fmla="*/ 27 w 104"/>
                <a:gd name="T23" fmla="*/ 35 h 122"/>
                <a:gd name="T24" fmla="*/ 6 w 104"/>
                <a:gd name="T25" fmla="*/ 23 h 122"/>
                <a:gd name="T26" fmla="*/ 56 w 104"/>
                <a:gd name="T27" fmla="*/ 0 h 122"/>
                <a:gd name="T28" fmla="*/ 104 w 104"/>
                <a:gd name="T29" fmla="*/ 35 h 122"/>
                <a:gd name="T30" fmla="*/ 104 w 104"/>
                <a:gd name="T31" fmla="*/ 120 h 122"/>
                <a:gd name="T32" fmla="*/ 77 w 104"/>
                <a:gd name="T33" fmla="*/ 120 h 122"/>
                <a:gd name="T34" fmla="*/ 74 w 104"/>
                <a:gd name="T35" fmla="*/ 11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4" h="122">
                  <a:moveTo>
                    <a:pt x="31" y="85"/>
                  </a:moveTo>
                  <a:cubicBezTo>
                    <a:pt x="31" y="93"/>
                    <a:pt x="36" y="101"/>
                    <a:pt x="45" y="101"/>
                  </a:cubicBezTo>
                  <a:cubicBezTo>
                    <a:pt x="54" y="101"/>
                    <a:pt x="64" y="97"/>
                    <a:pt x="73" y="88"/>
                  </a:cubicBezTo>
                  <a:cubicBezTo>
                    <a:pt x="73" y="60"/>
                    <a:pt x="73" y="60"/>
                    <a:pt x="73" y="60"/>
                  </a:cubicBezTo>
                  <a:cubicBezTo>
                    <a:pt x="44" y="64"/>
                    <a:pt x="31" y="71"/>
                    <a:pt x="31" y="85"/>
                  </a:cubicBezTo>
                  <a:moveTo>
                    <a:pt x="74" y="110"/>
                  </a:moveTo>
                  <a:cubicBezTo>
                    <a:pt x="62" y="118"/>
                    <a:pt x="49" y="122"/>
                    <a:pt x="35" y="122"/>
                  </a:cubicBezTo>
                  <a:cubicBezTo>
                    <a:pt x="13" y="122"/>
                    <a:pt x="0" y="107"/>
                    <a:pt x="0" y="88"/>
                  </a:cubicBezTo>
                  <a:cubicBezTo>
                    <a:pt x="0" y="61"/>
                    <a:pt x="24" y="47"/>
                    <a:pt x="74" y="42"/>
                  </a:cubicBezTo>
                  <a:cubicBezTo>
                    <a:pt x="74" y="35"/>
                    <a:pt x="74" y="35"/>
                    <a:pt x="74" y="35"/>
                  </a:cubicBezTo>
                  <a:cubicBezTo>
                    <a:pt x="74" y="27"/>
                    <a:pt x="68" y="22"/>
                    <a:pt x="56" y="22"/>
                  </a:cubicBezTo>
                  <a:cubicBezTo>
                    <a:pt x="44" y="22"/>
                    <a:pt x="34" y="26"/>
                    <a:pt x="27" y="35"/>
                  </a:cubicBezTo>
                  <a:cubicBezTo>
                    <a:pt x="6" y="23"/>
                    <a:pt x="6" y="23"/>
                    <a:pt x="6" y="23"/>
                  </a:cubicBezTo>
                  <a:cubicBezTo>
                    <a:pt x="17" y="8"/>
                    <a:pt x="34" y="0"/>
                    <a:pt x="56" y="0"/>
                  </a:cubicBezTo>
                  <a:cubicBezTo>
                    <a:pt x="87" y="0"/>
                    <a:pt x="104" y="14"/>
                    <a:pt x="104" y="35"/>
                  </a:cubicBezTo>
                  <a:cubicBezTo>
                    <a:pt x="104" y="35"/>
                    <a:pt x="104" y="120"/>
                    <a:pt x="104" y="120"/>
                  </a:cubicBezTo>
                  <a:cubicBezTo>
                    <a:pt x="77" y="120"/>
                    <a:pt x="77" y="120"/>
                    <a:pt x="77" y="120"/>
                  </a:cubicBezTo>
                  <a:lnTo>
                    <a:pt x="74" y="1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ysClr val="windowText" lastClr="000000"/>
                </a:solidFill>
                <a:latin typeface="Helvetica 75 Bold" panose="020B0804020202020204" pitchFamily="34" charset="0"/>
                <a:ea typeface="ＭＳ Ｐゴシック" pitchFamily="34" charset="-128"/>
              </a:endParaRPr>
            </a:p>
          </p:txBody>
        </p:sp>
        <p:sp>
          <p:nvSpPr>
            <p:cNvPr id="9" name="Freeform 7"/>
            <p:cNvSpPr>
              <a:spLocks/>
            </p:cNvSpPr>
            <p:nvPr/>
          </p:nvSpPr>
          <p:spPr bwMode="auto">
            <a:xfrm>
              <a:off x="878931" y="2650392"/>
              <a:ext cx="143311" cy="164031"/>
            </a:xfrm>
            <a:custGeom>
              <a:avLst/>
              <a:gdLst>
                <a:gd name="T0" fmla="*/ 0 w 105"/>
                <a:gd name="T1" fmla="*/ 6 h 120"/>
                <a:gd name="T2" fmla="*/ 25 w 105"/>
                <a:gd name="T3" fmla="*/ 2 h 120"/>
                <a:gd name="T4" fmla="*/ 28 w 105"/>
                <a:gd name="T5" fmla="*/ 16 h 120"/>
                <a:gd name="T6" fmla="*/ 68 w 105"/>
                <a:gd name="T7" fmla="*/ 0 h 120"/>
                <a:gd name="T8" fmla="*/ 105 w 105"/>
                <a:gd name="T9" fmla="*/ 38 h 120"/>
                <a:gd name="T10" fmla="*/ 105 w 105"/>
                <a:gd name="T11" fmla="*/ 120 h 120"/>
                <a:gd name="T12" fmla="*/ 74 w 105"/>
                <a:gd name="T13" fmla="*/ 120 h 120"/>
                <a:gd name="T14" fmla="*/ 74 w 105"/>
                <a:gd name="T15" fmla="*/ 44 h 120"/>
                <a:gd name="T16" fmla="*/ 59 w 105"/>
                <a:gd name="T17" fmla="*/ 23 h 120"/>
                <a:gd name="T18" fmla="*/ 30 w 105"/>
                <a:gd name="T19" fmla="*/ 36 h 120"/>
                <a:gd name="T20" fmla="*/ 30 w 105"/>
                <a:gd name="T21" fmla="*/ 120 h 120"/>
                <a:gd name="T22" fmla="*/ 0 w 105"/>
                <a:gd name="T23" fmla="*/ 120 h 120"/>
                <a:gd name="T24" fmla="*/ 0 w 105"/>
                <a:gd name="T25" fmla="*/ 6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5" h="120">
                  <a:moveTo>
                    <a:pt x="0" y="6"/>
                  </a:moveTo>
                  <a:cubicBezTo>
                    <a:pt x="25" y="2"/>
                    <a:pt x="25" y="2"/>
                    <a:pt x="25" y="2"/>
                  </a:cubicBezTo>
                  <a:cubicBezTo>
                    <a:pt x="28" y="16"/>
                    <a:pt x="28" y="16"/>
                    <a:pt x="28" y="16"/>
                  </a:cubicBezTo>
                  <a:cubicBezTo>
                    <a:pt x="42" y="6"/>
                    <a:pt x="54" y="0"/>
                    <a:pt x="68" y="0"/>
                  </a:cubicBezTo>
                  <a:cubicBezTo>
                    <a:pt x="92" y="0"/>
                    <a:pt x="105" y="13"/>
                    <a:pt x="105" y="38"/>
                  </a:cubicBezTo>
                  <a:cubicBezTo>
                    <a:pt x="105" y="120"/>
                    <a:pt x="105" y="120"/>
                    <a:pt x="105" y="120"/>
                  </a:cubicBezTo>
                  <a:cubicBezTo>
                    <a:pt x="74" y="120"/>
                    <a:pt x="74" y="120"/>
                    <a:pt x="74" y="120"/>
                  </a:cubicBezTo>
                  <a:cubicBezTo>
                    <a:pt x="74" y="44"/>
                    <a:pt x="74" y="44"/>
                    <a:pt x="74" y="44"/>
                  </a:cubicBezTo>
                  <a:cubicBezTo>
                    <a:pt x="74" y="29"/>
                    <a:pt x="70" y="23"/>
                    <a:pt x="59" y="23"/>
                  </a:cubicBezTo>
                  <a:cubicBezTo>
                    <a:pt x="50" y="23"/>
                    <a:pt x="41" y="27"/>
                    <a:pt x="30" y="36"/>
                  </a:cubicBezTo>
                  <a:cubicBezTo>
                    <a:pt x="30" y="120"/>
                    <a:pt x="30" y="120"/>
                    <a:pt x="30" y="120"/>
                  </a:cubicBezTo>
                  <a:cubicBezTo>
                    <a:pt x="0" y="120"/>
                    <a:pt x="0" y="120"/>
                    <a:pt x="0" y="120"/>
                  </a:cubicBezTo>
                  <a:lnTo>
                    <a:pt x="0" y="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ysClr val="windowText" lastClr="000000"/>
                </a:solidFill>
                <a:latin typeface="Helvetica 75 Bold" panose="020B0804020202020204" pitchFamily="34" charset="0"/>
                <a:ea typeface="ＭＳ Ｐゴシック" pitchFamily="34" charset="-128"/>
              </a:endParaRPr>
            </a:p>
          </p:txBody>
        </p:sp>
        <p:sp>
          <p:nvSpPr>
            <p:cNvPr id="10" name="Freeform 8"/>
            <p:cNvSpPr>
              <a:spLocks noEditPoints="1"/>
            </p:cNvSpPr>
            <p:nvPr/>
          </p:nvSpPr>
          <p:spPr bwMode="auto">
            <a:xfrm>
              <a:off x="1225411" y="2650392"/>
              <a:ext cx="149067" cy="166334"/>
            </a:xfrm>
            <a:custGeom>
              <a:avLst/>
              <a:gdLst>
                <a:gd name="T0" fmla="*/ 79 w 109"/>
                <a:gd name="T1" fmla="*/ 46 h 122"/>
                <a:gd name="T2" fmla="*/ 55 w 109"/>
                <a:gd name="T3" fmla="*/ 21 h 122"/>
                <a:gd name="T4" fmla="*/ 31 w 109"/>
                <a:gd name="T5" fmla="*/ 46 h 122"/>
                <a:gd name="T6" fmla="*/ 79 w 109"/>
                <a:gd name="T7" fmla="*/ 46 h 122"/>
                <a:gd name="T8" fmla="*/ 56 w 109"/>
                <a:gd name="T9" fmla="*/ 122 h 122"/>
                <a:gd name="T10" fmla="*/ 0 w 109"/>
                <a:gd name="T11" fmla="*/ 62 h 122"/>
                <a:gd name="T12" fmla="*/ 55 w 109"/>
                <a:gd name="T13" fmla="*/ 0 h 122"/>
                <a:gd name="T14" fmla="*/ 109 w 109"/>
                <a:gd name="T15" fmla="*/ 60 h 122"/>
                <a:gd name="T16" fmla="*/ 109 w 109"/>
                <a:gd name="T17" fmla="*/ 66 h 122"/>
                <a:gd name="T18" fmla="*/ 31 w 109"/>
                <a:gd name="T19" fmla="*/ 66 h 122"/>
                <a:gd name="T20" fmla="*/ 58 w 109"/>
                <a:gd name="T21" fmla="*/ 100 h 122"/>
                <a:gd name="T22" fmla="*/ 85 w 109"/>
                <a:gd name="T23" fmla="*/ 84 h 122"/>
                <a:gd name="T24" fmla="*/ 108 w 109"/>
                <a:gd name="T25" fmla="*/ 97 h 122"/>
                <a:gd name="T26" fmla="*/ 56 w 109"/>
                <a:gd name="T27"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9" h="122">
                  <a:moveTo>
                    <a:pt x="79" y="46"/>
                  </a:moveTo>
                  <a:cubicBezTo>
                    <a:pt x="79" y="30"/>
                    <a:pt x="70" y="21"/>
                    <a:pt x="55" y="21"/>
                  </a:cubicBezTo>
                  <a:cubicBezTo>
                    <a:pt x="41" y="21"/>
                    <a:pt x="32" y="30"/>
                    <a:pt x="31" y="46"/>
                  </a:cubicBezTo>
                  <a:lnTo>
                    <a:pt x="79" y="46"/>
                  </a:lnTo>
                  <a:close/>
                  <a:moveTo>
                    <a:pt x="56" y="122"/>
                  </a:moveTo>
                  <a:cubicBezTo>
                    <a:pt x="21" y="122"/>
                    <a:pt x="0" y="100"/>
                    <a:pt x="0" y="62"/>
                  </a:cubicBezTo>
                  <a:cubicBezTo>
                    <a:pt x="0" y="22"/>
                    <a:pt x="21" y="0"/>
                    <a:pt x="55" y="0"/>
                  </a:cubicBezTo>
                  <a:cubicBezTo>
                    <a:pt x="89" y="0"/>
                    <a:pt x="109" y="22"/>
                    <a:pt x="109" y="60"/>
                  </a:cubicBezTo>
                  <a:cubicBezTo>
                    <a:pt x="109" y="62"/>
                    <a:pt x="109" y="64"/>
                    <a:pt x="109" y="66"/>
                  </a:cubicBezTo>
                  <a:cubicBezTo>
                    <a:pt x="31" y="66"/>
                    <a:pt x="31" y="66"/>
                    <a:pt x="31" y="66"/>
                  </a:cubicBezTo>
                  <a:cubicBezTo>
                    <a:pt x="31" y="88"/>
                    <a:pt x="40" y="100"/>
                    <a:pt x="58" y="100"/>
                  </a:cubicBezTo>
                  <a:cubicBezTo>
                    <a:pt x="70" y="100"/>
                    <a:pt x="78" y="95"/>
                    <a:pt x="85" y="84"/>
                  </a:cubicBezTo>
                  <a:cubicBezTo>
                    <a:pt x="108" y="97"/>
                    <a:pt x="108" y="97"/>
                    <a:pt x="108" y="97"/>
                  </a:cubicBezTo>
                  <a:cubicBezTo>
                    <a:pt x="98" y="114"/>
                    <a:pt x="80" y="122"/>
                    <a:pt x="56" y="12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ysClr val="windowText" lastClr="000000"/>
                </a:solidFill>
                <a:latin typeface="Helvetica 75 Bold" panose="020B0804020202020204" pitchFamily="34" charset="0"/>
                <a:ea typeface="ＭＳ Ｐゴシック" pitchFamily="34" charset="-128"/>
              </a:endParaRPr>
            </a:p>
          </p:txBody>
        </p:sp>
        <p:sp>
          <p:nvSpPr>
            <p:cNvPr id="11" name="Freeform 9"/>
            <p:cNvSpPr>
              <a:spLocks noEditPoints="1"/>
            </p:cNvSpPr>
            <p:nvPr/>
          </p:nvSpPr>
          <p:spPr bwMode="auto">
            <a:xfrm>
              <a:off x="415039" y="2650392"/>
              <a:ext cx="158276" cy="169211"/>
            </a:xfrm>
            <a:custGeom>
              <a:avLst/>
              <a:gdLst>
                <a:gd name="T0" fmla="*/ 58 w 116"/>
                <a:gd name="T1" fmla="*/ 26 h 124"/>
                <a:gd name="T2" fmla="*/ 31 w 116"/>
                <a:gd name="T3" fmla="*/ 62 h 124"/>
                <a:gd name="T4" fmla="*/ 58 w 116"/>
                <a:gd name="T5" fmla="*/ 98 h 124"/>
                <a:gd name="T6" fmla="*/ 85 w 116"/>
                <a:gd name="T7" fmla="*/ 62 h 124"/>
                <a:gd name="T8" fmla="*/ 58 w 116"/>
                <a:gd name="T9" fmla="*/ 26 h 124"/>
                <a:gd name="T10" fmla="*/ 58 w 116"/>
                <a:gd name="T11" fmla="*/ 124 h 124"/>
                <a:gd name="T12" fmla="*/ 0 w 116"/>
                <a:gd name="T13" fmla="*/ 62 h 124"/>
                <a:gd name="T14" fmla="*/ 58 w 116"/>
                <a:gd name="T15" fmla="*/ 0 h 124"/>
                <a:gd name="T16" fmla="*/ 116 w 116"/>
                <a:gd name="T17" fmla="*/ 62 h 124"/>
                <a:gd name="T18" fmla="*/ 58 w 116"/>
                <a:gd name="T19" fmla="*/ 12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6" h="124">
                  <a:moveTo>
                    <a:pt x="58" y="26"/>
                  </a:moveTo>
                  <a:cubicBezTo>
                    <a:pt x="35" y="26"/>
                    <a:pt x="31" y="47"/>
                    <a:pt x="31" y="62"/>
                  </a:cubicBezTo>
                  <a:cubicBezTo>
                    <a:pt x="31" y="77"/>
                    <a:pt x="35" y="98"/>
                    <a:pt x="58" y="98"/>
                  </a:cubicBezTo>
                  <a:cubicBezTo>
                    <a:pt x="81" y="98"/>
                    <a:pt x="85" y="77"/>
                    <a:pt x="85" y="62"/>
                  </a:cubicBezTo>
                  <a:cubicBezTo>
                    <a:pt x="85" y="47"/>
                    <a:pt x="81" y="26"/>
                    <a:pt x="58" y="26"/>
                  </a:cubicBezTo>
                  <a:moveTo>
                    <a:pt x="58" y="124"/>
                  </a:moveTo>
                  <a:cubicBezTo>
                    <a:pt x="27" y="124"/>
                    <a:pt x="0" y="104"/>
                    <a:pt x="0" y="62"/>
                  </a:cubicBezTo>
                  <a:cubicBezTo>
                    <a:pt x="0" y="19"/>
                    <a:pt x="27" y="0"/>
                    <a:pt x="58" y="0"/>
                  </a:cubicBezTo>
                  <a:cubicBezTo>
                    <a:pt x="88" y="0"/>
                    <a:pt x="116" y="19"/>
                    <a:pt x="116" y="62"/>
                  </a:cubicBezTo>
                  <a:cubicBezTo>
                    <a:pt x="116" y="104"/>
                    <a:pt x="88" y="124"/>
                    <a:pt x="58" y="12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ysClr val="windowText" lastClr="000000"/>
                </a:solidFill>
                <a:latin typeface="Helvetica 75 Bold" panose="020B0804020202020204" pitchFamily="34" charset="0"/>
                <a:ea typeface="ＭＳ Ｐゴシック" pitchFamily="34" charset="-128"/>
              </a:endParaRPr>
            </a:p>
          </p:txBody>
        </p:sp>
        <p:sp>
          <p:nvSpPr>
            <p:cNvPr id="12" name="Freeform 10"/>
            <p:cNvSpPr>
              <a:spLocks/>
            </p:cNvSpPr>
            <p:nvPr/>
          </p:nvSpPr>
          <p:spPr bwMode="auto">
            <a:xfrm>
              <a:off x="602092" y="2650392"/>
              <a:ext cx="89785" cy="164031"/>
            </a:xfrm>
            <a:custGeom>
              <a:avLst/>
              <a:gdLst>
                <a:gd name="T0" fmla="*/ 0 w 66"/>
                <a:gd name="T1" fmla="*/ 3 h 120"/>
                <a:gd name="T2" fmla="*/ 30 w 66"/>
                <a:gd name="T3" fmla="*/ 3 h 120"/>
                <a:gd name="T4" fmla="*/ 30 w 66"/>
                <a:gd name="T5" fmla="*/ 17 h 120"/>
                <a:gd name="T6" fmla="*/ 62 w 66"/>
                <a:gd name="T7" fmla="*/ 0 h 120"/>
                <a:gd name="T8" fmla="*/ 66 w 66"/>
                <a:gd name="T9" fmla="*/ 1 h 120"/>
                <a:gd name="T10" fmla="*/ 66 w 66"/>
                <a:gd name="T11" fmla="*/ 30 h 120"/>
                <a:gd name="T12" fmla="*/ 64 w 66"/>
                <a:gd name="T13" fmla="*/ 30 h 120"/>
                <a:gd name="T14" fmla="*/ 32 w 66"/>
                <a:gd name="T15" fmla="*/ 42 h 120"/>
                <a:gd name="T16" fmla="*/ 32 w 66"/>
                <a:gd name="T17" fmla="*/ 120 h 120"/>
                <a:gd name="T18" fmla="*/ 0 w 66"/>
                <a:gd name="T19" fmla="*/ 120 h 120"/>
                <a:gd name="T20" fmla="*/ 0 w 66"/>
                <a:gd name="T21" fmla="*/ 3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6" h="120">
                  <a:moveTo>
                    <a:pt x="0" y="3"/>
                  </a:moveTo>
                  <a:cubicBezTo>
                    <a:pt x="30" y="3"/>
                    <a:pt x="30" y="3"/>
                    <a:pt x="30" y="3"/>
                  </a:cubicBezTo>
                  <a:cubicBezTo>
                    <a:pt x="30" y="17"/>
                    <a:pt x="30" y="17"/>
                    <a:pt x="30" y="17"/>
                  </a:cubicBezTo>
                  <a:cubicBezTo>
                    <a:pt x="35" y="9"/>
                    <a:pt x="49" y="0"/>
                    <a:pt x="62" y="0"/>
                  </a:cubicBezTo>
                  <a:cubicBezTo>
                    <a:pt x="63" y="0"/>
                    <a:pt x="65" y="0"/>
                    <a:pt x="66" y="1"/>
                  </a:cubicBezTo>
                  <a:cubicBezTo>
                    <a:pt x="66" y="30"/>
                    <a:pt x="66" y="30"/>
                    <a:pt x="66" y="30"/>
                  </a:cubicBezTo>
                  <a:cubicBezTo>
                    <a:pt x="64" y="30"/>
                    <a:pt x="64" y="30"/>
                    <a:pt x="64" y="30"/>
                  </a:cubicBezTo>
                  <a:cubicBezTo>
                    <a:pt x="51" y="30"/>
                    <a:pt x="36" y="32"/>
                    <a:pt x="32" y="42"/>
                  </a:cubicBezTo>
                  <a:cubicBezTo>
                    <a:pt x="32" y="120"/>
                    <a:pt x="32" y="120"/>
                    <a:pt x="32" y="120"/>
                  </a:cubicBezTo>
                  <a:cubicBezTo>
                    <a:pt x="0" y="120"/>
                    <a:pt x="0" y="120"/>
                    <a:pt x="0" y="120"/>
                  </a:cubicBezTo>
                  <a:lnTo>
                    <a:pt x="0" y="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ysClr val="windowText" lastClr="000000"/>
                </a:solidFill>
                <a:latin typeface="Helvetica 75 Bold" panose="020B0804020202020204" pitchFamily="34" charset="0"/>
                <a:ea typeface="ＭＳ Ｐゴシック" pitchFamily="34" charset="-128"/>
              </a:endParaRPr>
            </a:p>
          </p:txBody>
        </p:sp>
        <p:sp>
          <p:nvSpPr>
            <p:cNvPr id="13" name="Freeform 11"/>
            <p:cNvSpPr>
              <a:spLocks noEditPoints="1"/>
            </p:cNvSpPr>
            <p:nvPr/>
          </p:nvSpPr>
          <p:spPr bwMode="auto">
            <a:xfrm>
              <a:off x="1051020" y="2650392"/>
              <a:ext cx="149642" cy="226766"/>
            </a:xfrm>
            <a:custGeom>
              <a:avLst/>
              <a:gdLst>
                <a:gd name="T0" fmla="*/ 110 w 110"/>
                <a:gd name="T1" fmla="*/ 2 h 166"/>
                <a:gd name="T2" fmla="*/ 110 w 110"/>
                <a:gd name="T3" fmla="*/ 114 h 166"/>
                <a:gd name="T4" fmla="*/ 52 w 110"/>
                <a:gd name="T5" fmla="*/ 166 h 166"/>
                <a:gd name="T6" fmla="*/ 3 w 110"/>
                <a:gd name="T7" fmla="*/ 137 h 166"/>
                <a:gd name="T8" fmla="*/ 34 w 110"/>
                <a:gd name="T9" fmla="*/ 132 h 166"/>
                <a:gd name="T10" fmla="*/ 56 w 110"/>
                <a:gd name="T11" fmla="*/ 143 h 166"/>
                <a:gd name="T12" fmla="*/ 80 w 110"/>
                <a:gd name="T13" fmla="*/ 117 h 166"/>
                <a:gd name="T14" fmla="*/ 80 w 110"/>
                <a:gd name="T15" fmla="*/ 104 h 166"/>
                <a:gd name="T16" fmla="*/ 79 w 110"/>
                <a:gd name="T17" fmla="*/ 103 h 166"/>
                <a:gd name="T18" fmla="*/ 49 w 110"/>
                <a:gd name="T19" fmla="*/ 120 h 166"/>
                <a:gd name="T20" fmla="*/ 0 w 110"/>
                <a:gd name="T21" fmla="*/ 62 h 166"/>
                <a:gd name="T22" fmla="*/ 47 w 110"/>
                <a:gd name="T23" fmla="*/ 0 h 166"/>
                <a:gd name="T24" fmla="*/ 81 w 110"/>
                <a:gd name="T25" fmla="*/ 17 h 166"/>
                <a:gd name="T26" fmla="*/ 81 w 110"/>
                <a:gd name="T27" fmla="*/ 16 h 166"/>
                <a:gd name="T28" fmla="*/ 84 w 110"/>
                <a:gd name="T29" fmla="*/ 2 h 166"/>
                <a:gd name="T30" fmla="*/ 110 w 110"/>
                <a:gd name="T31" fmla="*/ 2 h 166"/>
                <a:gd name="T32" fmla="*/ 55 w 110"/>
                <a:gd name="T33" fmla="*/ 95 h 166"/>
                <a:gd name="T34" fmla="*/ 80 w 110"/>
                <a:gd name="T35" fmla="*/ 55 h 166"/>
                <a:gd name="T36" fmla="*/ 54 w 110"/>
                <a:gd name="T37" fmla="*/ 22 h 166"/>
                <a:gd name="T38" fmla="*/ 31 w 110"/>
                <a:gd name="T39" fmla="*/ 57 h 166"/>
                <a:gd name="T40" fmla="*/ 55 w 110"/>
                <a:gd name="T41" fmla="*/ 95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0" h="166">
                  <a:moveTo>
                    <a:pt x="110" y="2"/>
                  </a:moveTo>
                  <a:cubicBezTo>
                    <a:pt x="110" y="114"/>
                    <a:pt x="110" y="114"/>
                    <a:pt x="110" y="114"/>
                  </a:cubicBezTo>
                  <a:cubicBezTo>
                    <a:pt x="110" y="133"/>
                    <a:pt x="108" y="166"/>
                    <a:pt x="52" y="166"/>
                  </a:cubicBezTo>
                  <a:cubicBezTo>
                    <a:pt x="29" y="166"/>
                    <a:pt x="8" y="157"/>
                    <a:pt x="3" y="137"/>
                  </a:cubicBezTo>
                  <a:cubicBezTo>
                    <a:pt x="34" y="132"/>
                    <a:pt x="34" y="132"/>
                    <a:pt x="34" y="132"/>
                  </a:cubicBezTo>
                  <a:cubicBezTo>
                    <a:pt x="35" y="138"/>
                    <a:pt x="39" y="143"/>
                    <a:pt x="56" y="143"/>
                  </a:cubicBezTo>
                  <a:cubicBezTo>
                    <a:pt x="72" y="143"/>
                    <a:pt x="80" y="136"/>
                    <a:pt x="80" y="117"/>
                  </a:cubicBezTo>
                  <a:cubicBezTo>
                    <a:pt x="80" y="104"/>
                    <a:pt x="80" y="104"/>
                    <a:pt x="80" y="104"/>
                  </a:cubicBezTo>
                  <a:cubicBezTo>
                    <a:pt x="79" y="103"/>
                    <a:pt x="79" y="103"/>
                    <a:pt x="79" y="103"/>
                  </a:cubicBezTo>
                  <a:cubicBezTo>
                    <a:pt x="74" y="112"/>
                    <a:pt x="67" y="120"/>
                    <a:pt x="49" y="120"/>
                  </a:cubicBezTo>
                  <a:cubicBezTo>
                    <a:pt x="22" y="120"/>
                    <a:pt x="0" y="101"/>
                    <a:pt x="0" y="62"/>
                  </a:cubicBezTo>
                  <a:cubicBezTo>
                    <a:pt x="0" y="22"/>
                    <a:pt x="22" y="0"/>
                    <a:pt x="47" y="0"/>
                  </a:cubicBezTo>
                  <a:cubicBezTo>
                    <a:pt x="71" y="0"/>
                    <a:pt x="79" y="11"/>
                    <a:pt x="81" y="17"/>
                  </a:cubicBezTo>
                  <a:cubicBezTo>
                    <a:pt x="81" y="16"/>
                    <a:pt x="81" y="16"/>
                    <a:pt x="81" y="16"/>
                  </a:cubicBezTo>
                  <a:cubicBezTo>
                    <a:pt x="84" y="2"/>
                    <a:pt x="84" y="2"/>
                    <a:pt x="84" y="2"/>
                  </a:cubicBezTo>
                  <a:lnTo>
                    <a:pt x="110" y="2"/>
                  </a:lnTo>
                  <a:close/>
                  <a:moveTo>
                    <a:pt x="55" y="95"/>
                  </a:moveTo>
                  <a:cubicBezTo>
                    <a:pt x="78" y="95"/>
                    <a:pt x="80" y="71"/>
                    <a:pt x="80" y="55"/>
                  </a:cubicBezTo>
                  <a:cubicBezTo>
                    <a:pt x="80" y="37"/>
                    <a:pt x="71" y="22"/>
                    <a:pt x="54" y="22"/>
                  </a:cubicBezTo>
                  <a:cubicBezTo>
                    <a:pt x="43" y="22"/>
                    <a:pt x="31" y="30"/>
                    <a:pt x="31" y="57"/>
                  </a:cubicBezTo>
                  <a:cubicBezTo>
                    <a:pt x="31" y="71"/>
                    <a:pt x="32" y="95"/>
                    <a:pt x="55" y="95"/>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ysClr val="windowText" lastClr="000000"/>
                </a:solidFill>
                <a:latin typeface="Helvetica 75 Bold" panose="020B0804020202020204" pitchFamily="34" charset="0"/>
                <a:ea typeface="ＭＳ Ｐゴシック" pitchFamily="34" charset="-128"/>
              </a:endParaRPr>
            </a:p>
          </p:txBody>
        </p:sp>
        <p:sp>
          <p:nvSpPr>
            <p:cNvPr id="14" name="Freeform 12"/>
            <p:cNvSpPr>
              <a:spLocks noEditPoints="1"/>
            </p:cNvSpPr>
            <p:nvPr/>
          </p:nvSpPr>
          <p:spPr bwMode="auto">
            <a:xfrm>
              <a:off x="1348002" y="2593413"/>
              <a:ext cx="112232" cy="52950"/>
            </a:xfrm>
            <a:custGeom>
              <a:avLst/>
              <a:gdLst>
                <a:gd name="T0" fmla="*/ 195 w 195"/>
                <a:gd name="T1" fmla="*/ 92 h 92"/>
                <a:gd name="T2" fmla="*/ 178 w 195"/>
                <a:gd name="T3" fmla="*/ 92 h 92"/>
                <a:gd name="T4" fmla="*/ 178 w 195"/>
                <a:gd name="T5" fmla="*/ 16 h 92"/>
                <a:gd name="T6" fmla="*/ 178 w 195"/>
                <a:gd name="T7" fmla="*/ 16 h 92"/>
                <a:gd name="T8" fmla="*/ 147 w 195"/>
                <a:gd name="T9" fmla="*/ 92 h 92"/>
                <a:gd name="T10" fmla="*/ 138 w 195"/>
                <a:gd name="T11" fmla="*/ 92 h 92"/>
                <a:gd name="T12" fmla="*/ 110 w 195"/>
                <a:gd name="T13" fmla="*/ 16 h 92"/>
                <a:gd name="T14" fmla="*/ 107 w 195"/>
                <a:gd name="T15" fmla="*/ 16 h 92"/>
                <a:gd name="T16" fmla="*/ 107 w 195"/>
                <a:gd name="T17" fmla="*/ 92 h 92"/>
                <a:gd name="T18" fmla="*/ 93 w 195"/>
                <a:gd name="T19" fmla="*/ 92 h 92"/>
                <a:gd name="T20" fmla="*/ 93 w 195"/>
                <a:gd name="T21" fmla="*/ 0 h 92"/>
                <a:gd name="T22" fmla="*/ 117 w 195"/>
                <a:gd name="T23" fmla="*/ 0 h 92"/>
                <a:gd name="T24" fmla="*/ 145 w 195"/>
                <a:gd name="T25" fmla="*/ 71 h 92"/>
                <a:gd name="T26" fmla="*/ 171 w 195"/>
                <a:gd name="T27" fmla="*/ 0 h 92"/>
                <a:gd name="T28" fmla="*/ 195 w 195"/>
                <a:gd name="T29" fmla="*/ 0 h 92"/>
                <a:gd name="T30" fmla="*/ 195 w 195"/>
                <a:gd name="T31" fmla="*/ 92 h 92"/>
                <a:gd name="T32" fmla="*/ 74 w 195"/>
                <a:gd name="T33" fmla="*/ 14 h 92"/>
                <a:gd name="T34" fmla="*/ 46 w 195"/>
                <a:gd name="T35" fmla="*/ 14 h 92"/>
                <a:gd name="T36" fmla="*/ 46 w 195"/>
                <a:gd name="T37" fmla="*/ 92 h 92"/>
                <a:gd name="T38" fmla="*/ 31 w 195"/>
                <a:gd name="T39" fmla="*/ 92 h 92"/>
                <a:gd name="T40" fmla="*/ 31 w 195"/>
                <a:gd name="T41" fmla="*/ 14 h 92"/>
                <a:gd name="T42" fmla="*/ 0 w 195"/>
                <a:gd name="T43" fmla="*/ 14 h 92"/>
                <a:gd name="T44" fmla="*/ 0 w 195"/>
                <a:gd name="T45" fmla="*/ 0 h 92"/>
                <a:gd name="T46" fmla="*/ 74 w 195"/>
                <a:gd name="T47" fmla="*/ 0 h 92"/>
                <a:gd name="T48" fmla="*/ 74 w 195"/>
                <a:gd name="T49" fmla="*/ 1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95" h="92">
                  <a:moveTo>
                    <a:pt x="195" y="92"/>
                  </a:moveTo>
                  <a:lnTo>
                    <a:pt x="178" y="92"/>
                  </a:lnTo>
                  <a:lnTo>
                    <a:pt x="178" y="16"/>
                  </a:lnTo>
                  <a:lnTo>
                    <a:pt x="178" y="16"/>
                  </a:lnTo>
                  <a:lnTo>
                    <a:pt x="147" y="92"/>
                  </a:lnTo>
                  <a:lnTo>
                    <a:pt x="138" y="92"/>
                  </a:lnTo>
                  <a:lnTo>
                    <a:pt x="110" y="16"/>
                  </a:lnTo>
                  <a:lnTo>
                    <a:pt x="107" y="16"/>
                  </a:lnTo>
                  <a:lnTo>
                    <a:pt x="107" y="92"/>
                  </a:lnTo>
                  <a:lnTo>
                    <a:pt x="93" y="92"/>
                  </a:lnTo>
                  <a:lnTo>
                    <a:pt x="93" y="0"/>
                  </a:lnTo>
                  <a:lnTo>
                    <a:pt x="117" y="0"/>
                  </a:lnTo>
                  <a:lnTo>
                    <a:pt x="145" y="71"/>
                  </a:lnTo>
                  <a:lnTo>
                    <a:pt x="171" y="0"/>
                  </a:lnTo>
                  <a:lnTo>
                    <a:pt x="195" y="0"/>
                  </a:lnTo>
                  <a:lnTo>
                    <a:pt x="195" y="92"/>
                  </a:lnTo>
                  <a:close/>
                  <a:moveTo>
                    <a:pt x="74" y="14"/>
                  </a:moveTo>
                  <a:lnTo>
                    <a:pt x="46" y="14"/>
                  </a:lnTo>
                  <a:lnTo>
                    <a:pt x="46" y="92"/>
                  </a:lnTo>
                  <a:lnTo>
                    <a:pt x="31" y="92"/>
                  </a:lnTo>
                  <a:lnTo>
                    <a:pt x="31" y="14"/>
                  </a:lnTo>
                  <a:lnTo>
                    <a:pt x="0" y="14"/>
                  </a:lnTo>
                  <a:lnTo>
                    <a:pt x="0" y="0"/>
                  </a:lnTo>
                  <a:lnTo>
                    <a:pt x="74" y="0"/>
                  </a:lnTo>
                  <a:lnTo>
                    <a:pt x="74" y="1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ysClr val="windowText" lastClr="000000"/>
                </a:solidFill>
                <a:latin typeface="Helvetica 75 Bold" panose="020B0804020202020204" pitchFamily="34" charset="0"/>
                <a:ea typeface="ＭＳ Ｐゴシック" pitchFamily="34" charset="-128"/>
              </a:endParaRPr>
            </a:p>
          </p:txBody>
        </p:sp>
      </p:grpSp>
      <p:sp>
        <p:nvSpPr>
          <p:cNvPr id="5" name="Text Placeholder 4"/>
          <p:cNvSpPr>
            <a:spLocks noGrp="1"/>
          </p:cNvSpPr>
          <p:nvPr>
            <p:ph type="body" sz="quarter" idx="11" hasCustomPrompt="1"/>
          </p:nvPr>
        </p:nvSpPr>
        <p:spPr>
          <a:xfrm>
            <a:off x="339725" y="339725"/>
            <a:ext cx="5832475" cy="3460750"/>
          </a:xfrm>
        </p:spPr>
        <p:txBody>
          <a:bodyPr/>
          <a:lstStyle>
            <a:lvl1pPr>
              <a:lnSpc>
                <a:spcPct val="85000"/>
              </a:lnSpc>
              <a:spcAft>
                <a:spcPts val="3200"/>
              </a:spcAft>
              <a:defRPr sz="5500">
                <a:solidFill>
                  <a:schemeClr val="tx1"/>
                </a:solidFill>
                <a:latin typeface="Helvetica 75 Bold" panose="020B0804020202020204" pitchFamily="34" charset="0"/>
              </a:defRPr>
            </a:lvl1pPr>
            <a:lvl2pPr>
              <a:lnSpc>
                <a:spcPct val="90000"/>
              </a:lnSpc>
              <a:spcAft>
                <a:spcPts val="2400"/>
              </a:spcAft>
              <a:defRPr>
                <a:latin typeface="Helvetica 75 Bold" panose="020B0804020202020204" pitchFamily="34" charset="0"/>
              </a:defRPr>
            </a:lvl2pPr>
          </a:lstStyle>
          <a:p>
            <a:pPr lvl="0"/>
            <a:r>
              <a:rPr lang="fr-FR" dirty="0"/>
              <a:t>Modifiez le texte du masque</a:t>
            </a:r>
          </a:p>
          <a:p>
            <a:pPr lvl="1"/>
            <a:r>
              <a:rPr lang="fr-FR" dirty="0"/>
              <a:t>Deuxième niveau</a:t>
            </a:r>
          </a:p>
        </p:txBody>
      </p:sp>
      <p:sp>
        <p:nvSpPr>
          <p:cNvPr id="3" name="Text Placeholder 2"/>
          <p:cNvSpPr>
            <a:spLocks noGrp="1"/>
          </p:cNvSpPr>
          <p:nvPr>
            <p:ph type="body" sz="quarter" idx="12" hasCustomPrompt="1"/>
          </p:nvPr>
        </p:nvSpPr>
        <p:spPr>
          <a:xfrm>
            <a:off x="6508750" y="339725"/>
            <a:ext cx="2301875" cy="3460750"/>
          </a:xfrm>
        </p:spPr>
        <p:txBody>
          <a:bodyPr tIns="109728"/>
          <a:lstStyle>
            <a:lvl1pPr>
              <a:spcAft>
                <a:spcPts val="2400"/>
              </a:spcAft>
              <a:defRPr baseline="0">
                <a:latin typeface="Helvetica 75 Bold" panose="020B0804020202020204" pitchFamily="34" charset="0"/>
              </a:defRPr>
            </a:lvl1pPr>
            <a:lvl2pPr>
              <a:spcAft>
                <a:spcPts val="2400"/>
              </a:spcAft>
              <a:defRPr>
                <a:latin typeface="Helvetica 75 Bold" panose="020B0804020202020204" pitchFamily="34" charset="0"/>
              </a:defRPr>
            </a:lvl2pPr>
          </a:lstStyle>
          <a:p>
            <a:pPr lvl="0"/>
            <a:r>
              <a:rPr lang="fr-FR" dirty="0"/>
              <a:t>Modifiez le texte du masque</a:t>
            </a:r>
          </a:p>
          <a:p>
            <a:pPr lvl="1"/>
            <a:r>
              <a:rPr lang="fr-FR" dirty="0"/>
              <a:t>Deuxième niveau</a:t>
            </a:r>
          </a:p>
        </p:txBody>
      </p:sp>
    </p:spTree>
    <p:extLst>
      <p:ext uri="{BB962C8B-B14F-4D97-AF65-F5344CB8AC3E}">
        <p14:creationId xmlns:p14="http://schemas.microsoft.com/office/powerpoint/2010/main" val="740103122"/>
      </p:ext>
    </p:extLst>
  </p:cSld>
  <p:clrMapOvr>
    <a:masterClrMapping/>
  </p:clrMapOvr>
  <p:transition spd="med">
    <p:fade/>
  </p:transition>
  <p:hf sldNum="0" hdr="0" ftr="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9726" y="339725"/>
            <a:ext cx="8470899" cy="4130675"/>
          </a:xfrm>
        </p:spPr>
        <p:txBody>
          <a:bodyPr/>
          <a:lstStyle>
            <a:lvl1pPr>
              <a:lnSpc>
                <a:spcPct val="85000"/>
              </a:lnSpc>
              <a:spcAft>
                <a:spcPts val="0"/>
              </a:spcAft>
              <a:defRPr sz="3000">
                <a:solidFill>
                  <a:srgbClr val="FF6600"/>
                </a:solidFill>
                <a:latin typeface="Helvetica 75 Bold" panose="020B0804020202020204" pitchFamily="34" charset="0"/>
              </a:defRPr>
            </a:lvl1pPr>
            <a:lvl2pPr marL="401638" marR="0" indent="-401638" algn="l" defTabSz="514350" rtl="0" eaLnBrk="1" fontAlgn="base" latinLnBrk="0" hangingPunct="1">
              <a:lnSpc>
                <a:spcPct val="85000"/>
              </a:lnSpc>
              <a:spcBef>
                <a:spcPct val="0"/>
              </a:spcBef>
              <a:spcAft>
                <a:spcPts val="0"/>
              </a:spcAft>
              <a:buClrTx/>
              <a:buSzTx/>
              <a:buFont typeface="+mj-lt"/>
              <a:buAutoNum type="arabicPeriod"/>
              <a:tabLst/>
              <a:defRPr lang="fr-FR" sz="3000" kern="1200" dirty="0" smtClean="0">
                <a:solidFill>
                  <a:schemeClr val="tx1"/>
                </a:solidFill>
                <a:latin typeface="Helvetica 75 Bold" panose="020B0804020202020204" pitchFamily="34" charset="0"/>
                <a:ea typeface="ＭＳ Ｐゴシック" pitchFamily="34" charset="-128"/>
                <a:cs typeface="+mn-cs"/>
              </a:defRPr>
            </a:lvl2pPr>
            <a:lvl3pPr marL="401638" indent="-401638">
              <a:lnSpc>
                <a:spcPct val="85000"/>
              </a:lnSpc>
              <a:spcAft>
                <a:spcPts val="800"/>
              </a:spcAft>
              <a:buFont typeface="+mj-lt"/>
              <a:buNone/>
              <a:defRPr sz="3000"/>
            </a:lvl3pPr>
            <a:lvl4pPr marL="401638" indent="-401638">
              <a:lnSpc>
                <a:spcPct val="85000"/>
              </a:lnSpc>
              <a:spcAft>
                <a:spcPts val="800"/>
              </a:spcAft>
              <a:buFont typeface="+mj-lt"/>
              <a:buNone/>
              <a:defRPr sz="3000"/>
            </a:lvl4pPr>
            <a:lvl5pPr marL="0" indent="0">
              <a:lnSpc>
                <a:spcPct val="85000"/>
              </a:lnSpc>
              <a:spcAft>
                <a:spcPts val="800"/>
              </a:spcAft>
              <a:buFont typeface="+mj-lt"/>
              <a:buNone/>
              <a:defRPr sz="3000"/>
            </a:lvl5pPr>
          </a:lstStyle>
          <a:p>
            <a:pPr lvl="0"/>
            <a:r>
              <a:rPr lang="fr-FR" dirty="0"/>
              <a:t>Modifiez le texte du masque</a:t>
            </a:r>
          </a:p>
          <a:p>
            <a:pPr lvl="1"/>
            <a:r>
              <a:rPr lang="fr-FR" dirty="0"/>
              <a:t>Deuxième niveau</a:t>
            </a:r>
          </a:p>
          <a:p>
            <a:pPr lvl="1"/>
            <a:r>
              <a:rPr lang="fr-FR" dirty="0"/>
              <a:t>Troisième niveau</a:t>
            </a:r>
          </a:p>
          <a:p>
            <a:pPr marL="401638" lvl="1" indent="-401638" algn="l" defTabSz="514350" rtl="0" eaLnBrk="1" fontAlgn="base" hangingPunct="1">
              <a:lnSpc>
                <a:spcPct val="90000"/>
              </a:lnSpc>
              <a:spcBef>
                <a:spcPct val="0"/>
              </a:spcBef>
              <a:spcAft>
                <a:spcPts val="400"/>
              </a:spcAft>
              <a:buFont typeface="+mj-lt"/>
              <a:buAutoNum type="arabicPeriod"/>
            </a:pPr>
            <a:r>
              <a:rPr lang="fr-FR" dirty="0"/>
              <a:t>Quatrième niveau</a:t>
            </a:r>
          </a:p>
          <a:p>
            <a:pPr marL="401638" marR="0" lvl="1" indent="-401638" algn="l" defTabSz="514350" rtl="0" eaLnBrk="1" fontAlgn="base" latinLnBrk="0" hangingPunct="1">
              <a:lnSpc>
                <a:spcPct val="90000"/>
              </a:lnSpc>
              <a:spcBef>
                <a:spcPct val="0"/>
              </a:spcBef>
              <a:spcAft>
                <a:spcPts val="400"/>
              </a:spcAft>
              <a:buClrTx/>
              <a:buSzTx/>
              <a:buFont typeface="+mj-lt"/>
              <a:buAutoNum type="arabicPeriod"/>
              <a:tabLst/>
              <a:defRPr/>
            </a:pPr>
            <a:r>
              <a:rPr lang="fr-FR" dirty="0"/>
              <a:t>Cinquième niveau</a:t>
            </a:r>
          </a:p>
          <a:p>
            <a:pPr marL="401638" lvl="1" indent="-401638" algn="l" defTabSz="514350" rtl="0" eaLnBrk="1" fontAlgn="base" hangingPunct="1">
              <a:lnSpc>
                <a:spcPct val="90000"/>
              </a:lnSpc>
              <a:spcBef>
                <a:spcPct val="0"/>
              </a:spcBef>
              <a:spcAft>
                <a:spcPts val="400"/>
              </a:spcAft>
              <a:buFont typeface="+mj-lt"/>
              <a:buAutoNum type="arabicPeriod"/>
            </a:pPr>
            <a:endParaRPr lang="fr-FR" dirty="0"/>
          </a:p>
        </p:txBody>
      </p:sp>
    </p:spTree>
    <p:extLst>
      <p:ext uri="{BB962C8B-B14F-4D97-AF65-F5344CB8AC3E}">
        <p14:creationId xmlns:p14="http://schemas.microsoft.com/office/powerpoint/2010/main" val="1134401935"/>
      </p:ext>
    </p:extLst>
  </p:cSld>
  <p:clrMapOvr>
    <a:masterClrMapping/>
  </p:clrMapOvr>
  <p:transition spd="med">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ection">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9726" y="339725"/>
            <a:ext cx="8470899" cy="4130675"/>
          </a:xfrm>
        </p:spPr>
        <p:txBody>
          <a:bodyPr/>
          <a:lstStyle>
            <a:lvl1pPr>
              <a:lnSpc>
                <a:spcPct val="85000"/>
              </a:lnSpc>
              <a:spcAft>
                <a:spcPts val="3200"/>
              </a:spcAft>
              <a:defRPr sz="5500">
                <a:solidFill>
                  <a:schemeClr val="tx1"/>
                </a:solidFill>
                <a:latin typeface="Helvetica 75 Bold" panose="020B0804020202020204" pitchFamily="34" charset="0"/>
              </a:defRPr>
            </a:lvl1pPr>
            <a:lvl2pPr>
              <a:lnSpc>
                <a:spcPct val="90000"/>
              </a:lnSpc>
              <a:spcAft>
                <a:spcPts val="2400"/>
              </a:spcAft>
              <a:defRPr sz="1400">
                <a:latin typeface="Helvetica 75 Bold" panose="020B0804020202020204" pitchFamily="34" charset="0"/>
              </a:defRPr>
            </a:lvl2pPr>
            <a:lvl3pPr marL="0" indent="0">
              <a:lnSpc>
                <a:spcPct val="85000"/>
              </a:lnSpc>
              <a:spcAft>
                <a:spcPts val="800"/>
              </a:spcAft>
              <a:buNone/>
              <a:defRPr sz="1200"/>
            </a:lvl3pPr>
            <a:lvl4pPr>
              <a:lnSpc>
                <a:spcPct val="85000"/>
              </a:lnSpc>
              <a:spcAft>
                <a:spcPts val="800"/>
              </a:spcAft>
              <a:defRPr sz="5500"/>
            </a:lvl4pPr>
            <a:lvl5pPr>
              <a:lnSpc>
                <a:spcPct val="85000"/>
              </a:lnSpc>
              <a:spcAft>
                <a:spcPts val="800"/>
              </a:spcAft>
              <a:defRPr sz="5500"/>
            </a:lvl5pPr>
          </a:lstStyle>
          <a:p>
            <a:pPr lvl="0"/>
            <a:r>
              <a:rPr lang="fr-FR" dirty="0"/>
              <a:t>Modifiez le texte du masque</a:t>
            </a:r>
          </a:p>
          <a:p>
            <a:pPr lvl="1"/>
            <a:r>
              <a:rPr lang="fr-FR" dirty="0"/>
              <a:t>Deuxième niveau</a:t>
            </a:r>
          </a:p>
        </p:txBody>
      </p:sp>
    </p:spTree>
    <p:extLst>
      <p:ext uri="{BB962C8B-B14F-4D97-AF65-F5344CB8AC3E}">
        <p14:creationId xmlns:p14="http://schemas.microsoft.com/office/powerpoint/2010/main" val="3964631437"/>
      </p:ext>
    </p:extLst>
  </p:cSld>
  <p:clrMapOvr>
    <a:masterClrMapping/>
  </p:clrMapOvr>
  <p:transition spd="med">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39725" y="339725"/>
            <a:ext cx="8470900" cy="623888"/>
          </a:xfrm>
        </p:spPr>
        <p:txBody>
          <a:bodyPr/>
          <a:lstStyle>
            <a:lvl1pPr>
              <a:lnSpc>
                <a:spcPct val="90000"/>
              </a:lnSpc>
              <a:spcAft>
                <a:spcPts val="0"/>
              </a:spcAft>
              <a:defRPr sz="2000">
                <a:solidFill>
                  <a:srgbClr val="FF6600"/>
                </a:solidFill>
                <a:latin typeface="Helvetica 75 Bold" panose="020B0804020202020204" pitchFamily="34" charset="0"/>
              </a:defRPr>
            </a:lvl1pPr>
          </a:lstStyle>
          <a:p>
            <a:r>
              <a:rPr lang="fr-FR" dirty="0"/>
              <a:t>Modifiez le titre</a:t>
            </a:r>
            <a:endParaRPr lang="en-US" dirty="0"/>
          </a:p>
        </p:txBody>
      </p:sp>
      <p:sp>
        <p:nvSpPr>
          <p:cNvPr id="3" name="Content Placeholder 2"/>
          <p:cNvSpPr>
            <a:spLocks noGrp="1"/>
          </p:cNvSpPr>
          <p:nvPr>
            <p:ph idx="1" hasCustomPrompt="1"/>
          </p:nvPr>
        </p:nvSpPr>
        <p:spPr>
          <a:xfrm>
            <a:off x="339726" y="1304924"/>
            <a:ext cx="8470899" cy="3165475"/>
          </a:xfrm>
        </p:spPr>
        <p:txBody>
          <a:bodyPr/>
          <a:lstStyle>
            <a:lvl1pPr>
              <a:lnSpc>
                <a:spcPct val="90000"/>
              </a:lnSpc>
              <a:spcAft>
                <a:spcPts val="800"/>
              </a:spcAft>
              <a:defRPr sz="1400" baseline="0">
                <a:solidFill>
                  <a:srgbClr val="FF6600"/>
                </a:solidFill>
                <a:latin typeface="Helvetica 75 Bold" panose="020B0804020202020204" pitchFamily="34" charset="0"/>
              </a:defRPr>
            </a:lvl1pPr>
            <a:lvl2pPr>
              <a:lnSpc>
                <a:spcPct val="90000"/>
              </a:lnSpc>
              <a:spcAft>
                <a:spcPts val="800"/>
              </a:spcAft>
              <a:defRPr sz="1400">
                <a:latin typeface="Helvetica 75 Bold" panose="020B0804020202020204" pitchFamily="34" charset="0"/>
              </a:defRPr>
            </a:lvl2pPr>
            <a:lvl3pPr>
              <a:lnSpc>
                <a:spcPct val="90000"/>
              </a:lnSpc>
              <a:spcAft>
                <a:spcPts val="800"/>
              </a:spcAft>
              <a:defRPr sz="1400">
                <a:latin typeface="Helvetica 75 Bold" panose="020B0804020202020204" pitchFamily="34" charset="0"/>
              </a:defRPr>
            </a:lvl3pPr>
            <a:lvl4pPr>
              <a:lnSpc>
                <a:spcPct val="90000"/>
              </a:lnSpc>
              <a:spcAft>
                <a:spcPts val="800"/>
              </a:spcAft>
              <a:defRPr sz="1400">
                <a:latin typeface="Helvetica 75 Bold" panose="020B0804020202020204" pitchFamily="34" charset="0"/>
              </a:defRPr>
            </a:lvl4pPr>
            <a:lvl5pPr>
              <a:lnSpc>
                <a:spcPct val="90000"/>
              </a:lnSpc>
              <a:spcAft>
                <a:spcPts val="800"/>
              </a:spcAft>
              <a:defRPr sz="1400">
                <a:latin typeface="Helvetica 75 Bold" panose="020B0804020202020204" pitchFamily="34" charset="0"/>
              </a:defRPr>
            </a:lvl5pPr>
          </a:lstStyle>
          <a:p>
            <a:pPr lvl="0"/>
            <a:r>
              <a:rPr lang="fr-FR" dirty="0"/>
              <a:t>Modifiez le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Tree>
    <p:extLst>
      <p:ext uri="{BB962C8B-B14F-4D97-AF65-F5344CB8AC3E}">
        <p14:creationId xmlns:p14="http://schemas.microsoft.com/office/powerpoint/2010/main" val="4244805373"/>
      </p:ext>
    </p:extLst>
  </p:cSld>
  <p:clrMapOvr>
    <a:masterClrMapping/>
  </p:clrMapOvr>
  <p:transition spd="med">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Deux contenu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39725" y="339724"/>
            <a:ext cx="8470900" cy="623889"/>
          </a:xfrm>
        </p:spPr>
        <p:txBody>
          <a:bodyPr/>
          <a:lstStyle>
            <a:lvl1pPr>
              <a:lnSpc>
                <a:spcPct val="90000"/>
              </a:lnSpc>
              <a:spcAft>
                <a:spcPts val="0"/>
              </a:spcAft>
              <a:defRPr sz="2000">
                <a:solidFill>
                  <a:srgbClr val="FF6600"/>
                </a:solidFill>
                <a:latin typeface="Helvetica 75 Bold" panose="020B0804020202020204" pitchFamily="34" charset="0"/>
              </a:defRPr>
            </a:lvl1pPr>
          </a:lstStyle>
          <a:p>
            <a:r>
              <a:rPr lang="fr-FR" dirty="0"/>
              <a:t>Modifiez le titre</a:t>
            </a:r>
            <a:endParaRPr lang="en-US" dirty="0"/>
          </a:p>
        </p:txBody>
      </p:sp>
      <p:sp>
        <p:nvSpPr>
          <p:cNvPr id="3" name="Content Placeholder 2"/>
          <p:cNvSpPr>
            <a:spLocks noGrp="1"/>
          </p:cNvSpPr>
          <p:nvPr>
            <p:ph idx="1" hasCustomPrompt="1"/>
          </p:nvPr>
        </p:nvSpPr>
        <p:spPr>
          <a:xfrm>
            <a:off x="339724" y="1304925"/>
            <a:ext cx="4065589" cy="3165474"/>
          </a:xfrm>
        </p:spPr>
        <p:txBody>
          <a:bodyPr/>
          <a:lstStyle>
            <a:lvl1pPr>
              <a:lnSpc>
                <a:spcPct val="90000"/>
              </a:lnSpc>
              <a:spcAft>
                <a:spcPts val="800"/>
              </a:spcAft>
              <a:defRPr baseline="0">
                <a:solidFill>
                  <a:srgbClr val="FF6600"/>
                </a:solidFill>
                <a:latin typeface="Helvetica 75 Bold" panose="020B0804020202020204" pitchFamily="34" charset="0"/>
              </a:defRPr>
            </a:lvl1pPr>
            <a:lvl2pPr>
              <a:lnSpc>
                <a:spcPct val="90000"/>
              </a:lnSpc>
              <a:spcAft>
                <a:spcPts val="800"/>
              </a:spcAft>
              <a:defRPr>
                <a:latin typeface="Helvetica 75 Bold" panose="020B0804020202020204" pitchFamily="34" charset="0"/>
              </a:defRPr>
            </a:lvl2pPr>
            <a:lvl3pPr>
              <a:lnSpc>
                <a:spcPct val="90000"/>
              </a:lnSpc>
              <a:spcAft>
                <a:spcPts val="800"/>
              </a:spcAft>
              <a:defRPr>
                <a:latin typeface="Helvetica 75 Bold" panose="020B0804020202020204" pitchFamily="34" charset="0"/>
              </a:defRPr>
            </a:lvl3pPr>
            <a:lvl4pPr>
              <a:lnSpc>
                <a:spcPct val="90000"/>
              </a:lnSpc>
              <a:spcAft>
                <a:spcPts val="800"/>
              </a:spcAft>
              <a:defRPr>
                <a:latin typeface="Helvetica 75 Bold" panose="020B0804020202020204" pitchFamily="34" charset="0"/>
              </a:defRPr>
            </a:lvl4pPr>
            <a:lvl5pPr>
              <a:lnSpc>
                <a:spcPct val="90000"/>
              </a:lnSpc>
              <a:spcAft>
                <a:spcPts val="800"/>
              </a:spcAft>
              <a:defRPr>
                <a:latin typeface="Helvetica 75 Bold" panose="020B0804020202020204" pitchFamily="34" charset="0"/>
              </a:defRPr>
            </a:lvl5pPr>
          </a:lstStyle>
          <a:p>
            <a:pPr lvl="0"/>
            <a:r>
              <a:rPr lang="fr-FR" dirty="0"/>
              <a:t>Modifiez le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Content Placeholder 2"/>
          <p:cNvSpPr>
            <a:spLocks noGrp="1"/>
          </p:cNvSpPr>
          <p:nvPr>
            <p:ph idx="10" hasCustomPrompt="1"/>
          </p:nvPr>
        </p:nvSpPr>
        <p:spPr>
          <a:xfrm>
            <a:off x="4738688" y="1304925"/>
            <a:ext cx="4065589" cy="3165474"/>
          </a:xfrm>
        </p:spPr>
        <p:txBody>
          <a:bodyPr/>
          <a:lstStyle>
            <a:lvl1pPr>
              <a:lnSpc>
                <a:spcPct val="90000"/>
              </a:lnSpc>
              <a:spcAft>
                <a:spcPts val="800"/>
              </a:spcAft>
              <a:defRPr baseline="0">
                <a:solidFill>
                  <a:srgbClr val="FF6600"/>
                </a:solidFill>
                <a:latin typeface="Helvetica 75 Bold" panose="020B0804020202020204" pitchFamily="34" charset="0"/>
              </a:defRPr>
            </a:lvl1pPr>
            <a:lvl2pPr>
              <a:lnSpc>
                <a:spcPct val="90000"/>
              </a:lnSpc>
              <a:spcAft>
                <a:spcPts val="800"/>
              </a:spcAft>
              <a:defRPr>
                <a:latin typeface="Helvetica 75 Bold" panose="020B0804020202020204" pitchFamily="34" charset="0"/>
              </a:defRPr>
            </a:lvl2pPr>
            <a:lvl3pPr>
              <a:lnSpc>
                <a:spcPct val="90000"/>
              </a:lnSpc>
              <a:spcAft>
                <a:spcPts val="800"/>
              </a:spcAft>
              <a:defRPr>
                <a:latin typeface="Helvetica 75 Bold" panose="020B0804020202020204" pitchFamily="34" charset="0"/>
              </a:defRPr>
            </a:lvl3pPr>
            <a:lvl4pPr>
              <a:lnSpc>
                <a:spcPct val="90000"/>
              </a:lnSpc>
              <a:spcAft>
                <a:spcPts val="800"/>
              </a:spcAft>
              <a:defRPr>
                <a:latin typeface="Helvetica 75 Bold" panose="020B0804020202020204" pitchFamily="34" charset="0"/>
              </a:defRPr>
            </a:lvl4pPr>
            <a:lvl5pPr>
              <a:lnSpc>
                <a:spcPct val="90000"/>
              </a:lnSpc>
              <a:spcAft>
                <a:spcPts val="800"/>
              </a:spcAft>
              <a:defRPr>
                <a:latin typeface="Helvetica 75 Bold" panose="020B0804020202020204" pitchFamily="34" charset="0"/>
              </a:defRPr>
            </a:lvl5pPr>
          </a:lstStyle>
          <a:p>
            <a:pPr lvl="0"/>
            <a:r>
              <a:rPr lang="fr-FR" dirty="0"/>
              <a:t>Modifiez le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Tree>
    <p:extLst>
      <p:ext uri="{BB962C8B-B14F-4D97-AF65-F5344CB8AC3E}">
        <p14:creationId xmlns:p14="http://schemas.microsoft.com/office/powerpoint/2010/main" val="141759300"/>
      </p:ext>
    </p:extLst>
  </p:cSld>
  <p:clrMapOvr>
    <a:masterClrMapping/>
  </p:clrMapOvr>
  <p:transition spd="med">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re et message clé">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9726" y="1304925"/>
            <a:ext cx="8470899" cy="3165475"/>
          </a:xfrm>
        </p:spPr>
        <p:txBody>
          <a:bodyPr/>
          <a:lstStyle>
            <a:lvl1pPr>
              <a:lnSpc>
                <a:spcPct val="85000"/>
              </a:lnSpc>
              <a:spcAft>
                <a:spcPts val="2400"/>
              </a:spcAft>
              <a:defRPr sz="3000" baseline="0">
                <a:solidFill>
                  <a:schemeClr val="tx1"/>
                </a:solidFill>
                <a:latin typeface="Helvetica 75 Bold" panose="020B0804020202020204" pitchFamily="34" charset="0"/>
              </a:defRPr>
            </a:lvl1pPr>
            <a:lvl2pPr>
              <a:lnSpc>
                <a:spcPct val="90000"/>
              </a:lnSpc>
              <a:spcAft>
                <a:spcPts val="800"/>
              </a:spcAft>
              <a:defRPr sz="1400">
                <a:solidFill>
                  <a:schemeClr val="tx1"/>
                </a:solidFill>
                <a:latin typeface="Helvetica 75 Bold" panose="020B0804020202020204" pitchFamily="34" charset="0"/>
              </a:defRPr>
            </a:lvl2pPr>
            <a:lvl3pPr>
              <a:lnSpc>
                <a:spcPct val="90000"/>
              </a:lnSpc>
              <a:spcAft>
                <a:spcPts val="800"/>
              </a:spcAft>
              <a:defRPr sz="1400">
                <a:solidFill>
                  <a:schemeClr val="tx1"/>
                </a:solidFill>
                <a:latin typeface="Helvetica 75 Bold" panose="020B0804020202020204" pitchFamily="34" charset="0"/>
              </a:defRPr>
            </a:lvl3pPr>
            <a:lvl4pPr>
              <a:lnSpc>
                <a:spcPct val="90000"/>
              </a:lnSpc>
              <a:spcAft>
                <a:spcPts val="800"/>
              </a:spcAft>
              <a:defRPr sz="1400">
                <a:solidFill>
                  <a:schemeClr val="tx1"/>
                </a:solidFill>
                <a:latin typeface="Helvetica 75 Bold" panose="020B0804020202020204" pitchFamily="34" charset="0"/>
              </a:defRPr>
            </a:lvl4pPr>
            <a:lvl5pPr>
              <a:lnSpc>
                <a:spcPct val="90000"/>
              </a:lnSpc>
              <a:spcAft>
                <a:spcPts val="800"/>
              </a:spcAft>
              <a:defRPr sz="1400">
                <a:solidFill>
                  <a:schemeClr val="tx1"/>
                </a:solidFill>
                <a:latin typeface="Helvetica 75 Bold" panose="020B0804020202020204" pitchFamily="34" charset="0"/>
              </a:defRPr>
            </a:lvl5pPr>
          </a:lstStyle>
          <a:p>
            <a:pPr lvl="0"/>
            <a:r>
              <a:rPr lang="fr-FR" dirty="0"/>
              <a:t>Modifiez le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5" name="Title 1"/>
          <p:cNvSpPr>
            <a:spLocks noGrp="1"/>
          </p:cNvSpPr>
          <p:nvPr>
            <p:ph type="title" hasCustomPrompt="1"/>
          </p:nvPr>
        </p:nvSpPr>
        <p:spPr>
          <a:xfrm>
            <a:off x="339725" y="339724"/>
            <a:ext cx="8470900" cy="623889"/>
          </a:xfrm>
        </p:spPr>
        <p:txBody>
          <a:bodyPr/>
          <a:lstStyle>
            <a:lvl1pPr>
              <a:lnSpc>
                <a:spcPct val="90000"/>
              </a:lnSpc>
              <a:spcAft>
                <a:spcPts val="0"/>
              </a:spcAft>
              <a:defRPr sz="2000">
                <a:solidFill>
                  <a:srgbClr val="FF6600"/>
                </a:solidFill>
                <a:latin typeface="Helvetica 75 Bold" panose="020B0804020202020204" pitchFamily="34" charset="0"/>
              </a:defRPr>
            </a:lvl1pPr>
          </a:lstStyle>
          <a:p>
            <a:r>
              <a:rPr lang="fr-FR" dirty="0"/>
              <a:t>Modifiez le titre</a:t>
            </a:r>
            <a:endParaRPr lang="en-US" dirty="0"/>
          </a:p>
        </p:txBody>
      </p:sp>
    </p:spTree>
    <p:extLst>
      <p:ext uri="{BB962C8B-B14F-4D97-AF65-F5344CB8AC3E}">
        <p14:creationId xmlns:p14="http://schemas.microsoft.com/office/powerpoint/2010/main" val="32991082"/>
      </p:ext>
    </p:extLst>
  </p:cSld>
  <p:clrMapOvr>
    <a:masterClrMapping/>
  </p:clrMapOvr>
  <p:transition spd="med">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Message clé">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9726" y="339725"/>
            <a:ext cx="8470899" cy="4130675"/>
          </a:xfrm>
        </p:spPr>
        <p:txBody>
          <a:bodyPr/>
          <a:lstStyle>
            <a:lvl1pPr>
              <a:lnSpc>
                <a:spcPct val="85000"/>
              </a:lnSpc>
              <a:spcAft>
                <a:spcPts val="2400"/>
              </a:spcAft>
              <a:defRPr sz="3000" baseline="0">
                <a:solidFill>
                  <a:schemeClr val="tx1"/>
                </a:solidFill>
                <a:latin typeface="Helvetica 75 Bold" panose="020B0804020202020204" pitchFamily="34" charset="0"/>
              </a:defRPr>
            </a:lvl1pPr>
            <a:lvl2pPr>
              <a:lnSpc>
                <a:spcPct val="90000"/>
              </a:lnSpc>
              <a:spcAft>
                <a:spcPts val="800"/>
              </a:spcAft>
              <a:defRPr sz="1400">
                <a:solidFill>
                  <a:schemeClr val="tx1"/>
                </a:solidFill>
                <a:latin typeface="Helvetica 75 Bold" panose="020B0804020202020204" pitchFamily="34" charset="0"/>
              </a:defRPr>
            </a:lvl2pPr>
            <a:lvl3pPr>
              <a:lnSpc>
                <a:spcPct val="90000"/>
              </a:lnSpc>
              <a:spcAft>
                <a:spcPts val="800"/>
              </a:spcAft>
              <a:defRPr sz="1400">
                <a:solidFill>
                  <a:schemeClr val="tx1"/>
                </a:solidFill>
                <a:latin typeface="Helvetica 75 Bold" panose="020B0804020202020204" pitchFamily="34" charset="0"/>
              </a:defRPr>
            </a:lvl3pPr>
            <a:lvl4pPr>
              <a:lnSpc>
                <a:spcPct val="90000"/>
              </a:lnSpc>
              <a:spcAft>
                <a:spcPts val="800"/>
              </a:spcAft>
              <a:defRPr sz="1400">
                <a:solidFill>
                  <a:schemeClr val="tx1"/>
                </a:solidFill>
                <a:latin typeface="Helvetica 75 Bold" panose="020B0804020202020204" pitchFamily="34" charset="0"/>
              </a:defRPr>
            </a:lvl4pPr>
            <a:lvl5pPr>
              <a:lnSpc>
                <a:spcPct val="90000"/>
              </a:lnSpc>
              <a:spcAft>
                <a:spcPts val="800"/>
              </a:spcAft>
              <a:defRPr sz="1400">
                <a:solidFill>
                  <a:schemeClr val="tx1"/>
                </a:solidFill>
                <a:latin typeface="Helvetica 75 Bold" panose="020B0804020202020204" pitchFamily="34" charset="0"/>
              </a:defRPr>
            </a:lvl5pPr>
          </a:lstStyle>
          <a:p>
            <a:pPr lvl="0"/>
            <a:r>
              <a:rPr lang="fr-FR" dirty="0"/>
              <a:t>Modifiez le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Tree>
    <p:extLst>
      <p:ext uri="{BB962C8B-B14F-4D97-AF65-F5344CB8AC3E}">
        <p14:creationId xmlns:p14="http://schemas.microsoft.com/office/powerpoint/2010/main" val="2951640467"/>
      </p:ext>
    </p:extLst>
  </p:cSld>
  <p:clrMapOvr>
    <a:masterClrMapping/>
  </p:clrMapOvr>
  <p:transition spd="med">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fr-FR"/>
              <a:t>Modifiez le style du titre</a:t>
            </a:r>
          </a:p>
        </p:txBody>
      </p:sp>
      <p:sp>
        <p:nvSpPr>
          <p:cNvPr id="5" name="Espace réservé du texte 4"/>
          <p:cNvSpPr>
            <a:spLocks noGrp="1"/>
          </p:cNvSpPr>
          <p:nvPr>
            <p:ph type="body" sz="quarter" idx="10" hasCustomPrompt="1"/>
          </p:nvPr>
        </p:nvSpPr>
        <p:spPr>
          <a:xfrm>
            <a:off x="611188" y="4659982"/>
            <a:ext cx="1800572" cy="144016"/>
          </a:xfrm>
          <a:solidFill>
            <a:srgbClr val="FF7900"/>
          </a:solidFill>
        </p:spPr>
        <p:txBody>
          <a:bodyPr/>
          <a:lstStyle>
            <a:lvl2pPr>
              <a:defRPr sz="1100"/>
            </a:lvl2pPr>
          </a:lstStyle>
          <a:p>
            <a:pPr lvl="1"/>
            <a:r>
              <a:rPr lang="fr-FR" dirty="0"/>
              <a:t>Document non contractuel</a:t>
            </a:r>
          </a:p>
        </p:txBody>
      </p:sp>
    </p:spTree>
    <p:extLst>
      <p:ext uri="{BB962C8B-B14F-4D97-AF65-F5344CB8AC3E}">
        <p14:creationId xmlns:p14="http://schemas.microsoft.com/office/powerpoint/2010/main" val="1869847495"/>
      </p:ext>
    </p:extLst>
  </p:cSld>
  <p:clrMapOvr>
    <a:masterClrMapping/>
  </p:clrMapOvr>
  <p:transition spd="med">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017731"/>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section">
    <p:spTree>
      <p:nvGrpSpPr>
        <p:cNvPr id="1" name=""/>
        <p:cNvGrpSpPr/>
        <p:nvPr/>
      </p:nvGrpSpPr>
      <p:grpSpPr>
        <a:xfrm>
          <a:off x="0" y="0"/>
          <a:ext cx="0" cy="0"/>
          <a:chOff x="0" y="0"/>
          <a:chExt cx="0" cy="0"/>
        </a:xfrm>
      </p:grpSpPr>
      <p:sp>
        <p:nvSpPr>
          <p:cNvPr id="8" name="Text Placeholder 7"/>
          <p:cNvSpPr>
            <a:spLocks noGrp="1"/>
          </p:cNvSpPr>
          <p:nvPr>
            <p:ph type="body" sz="quarter" idx="12" hasCustomPrompt="1"/>
          </p:nvPr>
        </p:nvSpPr>
        <p:spPr>
          <a:xfrm>
            <a:off x="313769" y="268287"/>
            <a:ext cx="6096839" cy="4281487"/>
          </a:xfrm>
        </p:spPr>
        <p:txBody>
          <a:bodyPr>
            <a:normAutofit/>
          </a:bodyPr>
          <a:lstStyle>
            <a:lvl1pPr>
              <a:lnSpc>
                <a:spcPct val="85000"/>
              </a:lnSpc>
              <a:spcBef>
                <a:spcPts val="0"/>
              </a:spcBef>
              <a:buNone/>
              <a:defRPr sz="5500" baseline="0"/>
            </a:lvl1pPr>
            <a:lvl2pPr>
              <a:lnSpc>
                <a:spcPct val="85000"/>
              </a:lnSpc>
              <a:spcBef>
                <a:spcPts val="0"/>
              </a:spcBef>
              <a:defRPr sz="5500"/>
            </a:lvl2pPr>
            <a:lvl3pPr>
              <a:defRPr sz="5500"/>
            </a:lvl3pPr>
            <a:lvl4pPr>
              <a:defRPr sz="5500"/>
            </a:lvl4pPr>
            <a:lvl5pPr>
              <a:defRPr sz="5500"/>
            </a:lvl5pPr>
          </a:lstStyle>
          <a:p>
            <a:pPr lvl="0"/>
            <a:r>
              <a:rPr lang="fr-FR" noProof="0" dirty="0"/>
              <a:t>Cliquez pour modifier le nom de la section </a:t>
            </a:r>
          </a:p>
          <a:p>
            <a:pPr lvl="1"/>
            <a:r>
              <a:rPr lang="fr-FR" noProof="0" dirty="0"/>
              <a:t>Deuxième niveau</a:t>
            </a:r>
          </a:p>
        </p:txBody>
      </p:sp>
      <p:sp>
        <p:nvSpPr>
          <p:cNvPr id="4" name="TextBox 3"/>
          <p:cNvSpPr txBox="1"/>
          <p:nvPr userDrawn="1"/>
        </p:nvSpPr>
        <p:spPr>
          <a:xfrm>
            <a:off x="619545" y="4749146"/>
            <a:ext cx="65" cy="123111"/>
          </a:xfrm>
          <a:prstGeom prst="rect">
            <a:avLst/>
          </a:prstGeom>
          <a:noFill/>
        </p:spPr>
        <p:txBody>
          <a:bodyPr wrap="none" lIns="0" tIns="0" rIns="0" bIns="0" rtlCol="0">
            <a:spAutoFit/>
          </a:bodyPr>
          <a:lstStyle/>
          <a:p>
            <a:endParaRPr kumimoji="0" lang="fr-FR" sz="800" b="0" i="0" u="none" strike="noStrike" kern="1200" cap="none" spc="0" normalizeH="0" baseline="0" noProof="0" dirty="0">
              <a:ln>
                <a:noFill/>
              </a:ln>
              <a:solidFill>
                <a:schemeClr val="bg2"/>
              </a:solidFill>
              <a:effectLst/>
              <a:uLnTx/>
              <a:uFillTx/>
              <a:latin typeface="Helvetica 75 Bold" panose="020B0804020202020204" pitchFamily="34" charset="0"/>
              <a:ea typeface="+mn-ea"/>
              <a:cs typeface="+mn-cs"/>
            </a:endParaRPr>
          </a:p>
        </p:txBody>
      </p:sp>
    </p:spTree>
    <p:extLst>
      <p:ext uri="{BB962C8B-B14F-4D97-AF65-F5344CB8AC3E}">
        <p14:creationId xmlns:p14="http://schemas.microsoft.com/office/powerpoint/2010/main" val="624808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13200" y="1181100"/>
            <a:ext cx="3968055" cy="3370262"/>
          </a:xfrm>
        </p:spPr>
        <p:txBody>
          <a:bodyPr>
            <a:normAutofit/>
          </a:bodyPr>
          <a:lstStyle>
            <a:lvl1pPr>
              <a:defRPr sz="1400" baseline="0"/>
            </a:lvl1pPr>
            <a:lvl2pPr>
              <a:defRPr sz="1400" baseline="0">
                <a:solidFill>
                  <a:schemeClr val="tx1"/>
                </a:solidFill>
              </a:defRPr>
            </a:lvl2pPr>
            <a:lvl3pPr>
              <a:defRPr sz="1400" baseline="0">
                <a:solidFill>
                  <a:schemeClr val="tx1"/>
                </a:solidFill>
              </a:defRPr>
            </a:lvl3pPr>
            <a:lvl4pPr>
              <a:defRPr sz="1400" baseline="0">
                <a:solidFill>
                  <a:schemeClr val="tx1"/>
                </a:solidFill>
              </a:defRPr>
            </a:lvl4pPr>
            <a:lvl5pPr>
              <a:defRPr sz="1400" baseline="0">
                <a:solidFill>
                  <a:schemeClr val="tx1"/>
                </a:solidFill>
              </a:defRPr>
            </a:lvl5pPr>
            <a:lvl6pPr>
              <a:defRPr sz="1400"/>
            </a:lvl6pPr>
            <a:lvl7pPr>
              <a:defRPr sz="1800"/>
            </a:lvl7pPr>
            <a:lvl8pPr>
              <a:defRPr sz="1800"/>
            </a:lvl8pPr>
            <a:lvl9pPr>
              <a:defRPr sz="1800"/>
            </a:lvl9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endParaRPr lang="en-GB" dirty="0"/>
          </a:p>
        </p:txBody>
      </p:sp>
      <p:sp>
        <p:nvSpPr>
          <p:cNvPr id="4" name="Content Placeholder 3"/>
          <p:cNvSpPr>
            <a:spLocks noGrp="1"/>
          </p:cNvSpPr>
          <p:nvPr>
            <p:ph sz="half" idx="2" hasCustomPrompt="1"/>
          </p:nvPr>
        </p:nvSpPr>
        <p:spPr>
          <a:xfrm>
            <a:off x="4864795" y="1181100"/>
            <a:ext cx="3964880" cy="3370262"/>
          </a:xfrm>
        </p:spPr>
        <p:txBody>
          <a:bodyPr>
            <a:normAutofit/>
          </a:bodyPr>
          <a:lstStyle>
            <a:lvl1pPr>
              <a:defRPr sz="1400"/>
            </a:lvl1pPr>
            <a:lvl2pPr>
              <a:defRPr sz="1400">
                <a:solidFill>
                  <a:schemeClr val="tx1"/>
                </a:solidFill>
              </a:defRPr>
            </a:lvl2pPr>
            <a:lvl3pPr>
              <a:defRPr sz="1400">
                <a:solidFill>
                  <a:schemeClr val="tx1"/>
                </a:solidFill>
              </a:defRPr>
            </a:lvl3pPr>
            <a:lvl4pPr>
              <a:defRPr sz="1400">
                <a:solidFill>
                  <a:schemeClr val="tx1"/>
                </a:solidFill>
              </a:defRPr>
            </a:lvl4pPr>
            <a:lvl5pPr>
              <a:defRPr sz="1400">
                <a:solidFill>
                  <a:schemeClr val="tx1"/>
                </a:solidFill>
              </a:defRPr>
            </a:lvl5pPr>
            <a:lvl6pPr>
              <a:defRPr sz="1400"/>
            </a:lvl6pPr>
            <a:lvl7pPr>
              <a:defRPr sz="1800"/>
            </a:lvl7pPr>
            <a:lvl8pPr>
              <a:defRPr sz="1800"/>
            </a:lvl8pPr>
            <a:lvl9pPr>
              <a:defRPr sz="1800"/>
            </a:lvl9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endParaRPr lang="en-GB" dirty="0"/>
          </a:p>
        </p:txBody>
      </p:sp>
      <p:sp>
        <p:nvSpPr>
          <p:cNvPr id="7" name="Title 6"/>
          <p:cNvSpPr>
            <a:spLocks noGrp="1"/>
          </p:cNvSpPr>
          <p:nvPr>
            <p:ph type="title" hasCustomPrompt="1"/>
          </p:nvPr>
        </p:nvSpPr>
        <p:spPr>
          <a:xfrm>
            <a:off x="313199" y="268288"/>
            <a:ext cx="8516475" cy="741362"/>
          </a:xfrm>
        </p:spPr>
        <p:txBody>
          <a:bodyPr/>
          <a:lstStyle>
            <a:lvl1pPr>
              <a:defRPr/>
            </a:lvl1pPr>
          </a:lstStyle>
          <a:p>
            <a:r>
              <a:rPr lang="en-US" dirty="0"/>
              <a:t>Click to edit title</a:t>
            </a:r>
            <a:endParaRPr lang="en-GB" dirty="0"/>
          </a:p>
        </p:txBody>
      </p:sp>
      <p:sp>
        <p:nvSpPr>
          <p:cNvPr id="6" name="TextBox 5"/>
          <p:cNvSpPr txBox="1"/>
          <p:nvPr userDrawn="1"/>
        </p:nvSpPr>
        <p:spPr>
          <a:xfrm>
            <a:off x="619545" y="4749146"/>
            <a:ext cx="65" cy="123111"/>
          </a:xfrm>
          <a:prstGeom prst="rect">
            <a:avLst/>
          </a:prstGeom>
          <a:noFill/>
        </p:spPr>
        <p:txBody>
          <a:bodyPr wrap="none" lIns="0" tIns="0" rIns="0" bIns="0" rtlCol="0">
            <a:spAutoFit/>
          </a:bodyPr>
          <a:lstStyle/>
          <a:p>
            <a:pPr defTabSz="712788" fontAlgn="base">
              <a:spcBef>
                <a:spcPct val="0"/>
              </a:spcBef>
              <a:spcAft>
                <a:spcPct val="0"/>
              </a:spcAft>
            </a:pPr>
            <a:endParaRPr lang="en-GB" sz="800" dirty="0">
              <a:solidFill>
                <a:srgbClr val="FFFFFF"/>
              </a:solidFill>
              <a:latin typeface="Helvetica 75 Bold" panose="020B0804020202020204" pitchFamily="34" charset="0"/>
              <a:ea typeface="ＭＳ Ｐゴシック" pitchFamily="34" charset="-128"/>
            </a:endParaRPr>
          </a:p>
        </p:txBody>
      </p:sp>
    </p:spTree>
    <p:extLst>
      <p:ext uri="{BB962C8B-B14F-4D97-AF65-F5344CB8AC3E}">
        <p14:creationId xmlns:p14="http://schemas.microsoft.com/office/powerpoint/2010/main" val="3954694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Click to edit title</a:t>
            </a:r>
            <a:endParaRPr lang="en-GB" dirty="0"/>
          </a:p>
        </p:txBody>
      </p:sp>
      <p:sp>
        <p:nvSpPr>
          <p:cNvPr id="5" name="TextBox 4"/>
          <p:cNvSpPr txBox="1"/>
          <p:nvPr userDrawn="1"/>
        </p:nvSpPr>
        <p:spPr>
          <a:xfrm>
            <a:off x="619545" y="4749146"/>
            <a:ext cx="65" cy="123111"/>
          </a:xfrm>
          <a:prstGeom prst="rect">
            <a:avLst/>
          </a:prstGeom>
          <a:noFill/>
        </p:spPr>
        <p:txBody>
          <a:bodyPr wrap="none" lIns="0" tIns="0" rIns="0" bIns="0" rtlCol="0">
            <a:spAutoFit/>
          </a:bodyPr>
          <a:lstStyle/>
          <a:p>
            <a:pPr defTabSz="712788" fontAlgn="base">
              <a:spcBef>
                <a:spcPct val="0"/>
              </a:spcBef>
              <a:spcAft>
                <a:spcPct val="0"/>
              </a:spcAft>
            </a:pPr>
            <a:endParaRPr lang="en-GB" sz="800" dirty="0">
              <a:solidFill>
                <a:srgbClr val="FFFFFF"/>
              </a:solidFill>
              <a:latin typeface="Helvetica 75 Bold" panose="020B0804020202020204" pitchFamily="34" charset="0"/>
              <a:ea typeface="ＭＳ Ｐゴシック" pitchFamily="34" charset="-128"/>
            </a:endParaRPr>
          </a:p>
        </p:txBody>
      </p:sp>
    </p:spTree>
    <p:extLst>
      <p:ext uri="{BB962C8B-B14F-4D97-AF65-F5344CB8AC3E}">
        <p14:creationId xmlns:p14="http://schemas.microsoft.com/office/powerpoint/2010/main" val="2546034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14326" y="1184275"/>
            <a:ext cx="3966930" cy="3365499"/>
          </a:xfrm>
        </p:spPr>
        <p:txBody>
          <a:bodyPr>
            <a:normAutofit/>
          </a:bodyPr>
          <a:lstStyle>
            <a:lvl1pPr>
              <a:defRPr sz="1400" baseline="0"/>
            </a:lvl1pPr>
            <a:lvl2pPr>
              <a:defRPr sz="1400" baseline="0">
                <a:solidFill>
                  <a:schemeClr val="tx1"/>
                </a:solidFill>
              </a:defRPr>
            </a:lvl2pPr>
            <a:lvl3pPr>
              <a:defRPr sz="1400" baseline="0">
                <a:solidFill>
                  <a:schemeClr val="tx1"/>
                </a:solidFill>
              </a:defRPr>
            </a:lvl3pPr>
            <a:lvl4pPr>
              <a:defRPr sz="1400" baseline="0">
                <a:solidFill>
                  <a:schemeClr val="tx1"/>
                </a:solidFill>
              </a:defRPr>
            </a:lvl4pPr>
            <a:lvl5pPr>
              <a:defRPr sz="1400" baseline="0">
                <a:solidFill>
                  <a:schemeClr val="tx1"/>
                </a:solidFill>
              </a:defRPr>
            </a:lvl5pPr>
            <a:lvl6pPr>
              <a:defRPr sz="1400"/>
            </a:lvl6pPr>
            <a:lvl7pPr>
              <a:defRPr sz="1800"/>
            </a:lvl7pPr>
            <a:lvl8pPr>
              <a:defRPr sz="1800"/>
            </a:lvl8pPr>
            <a:lvl9pPr>
              <a:defRPr sz="1800"/>
            </a:lvl9pPr>
          </a:lstStyle>
          <a:p>
            <a:pPr lvl="0"/>
            <a:r>
              <a:rPr lang="fr-FR" noProof="0" dirty="0"/>
              <a:t>Cliquez pour modifier le texte</a:t>
            </a:r>
          </a:p>
          <a:p>
            <a:pPr lvl="1"/>
            <a:r>
              <a:rPr lang="fr-FR" noProof="0" dirty="0"/>
              <a:t>Deuxième niveau</a:t>
            </a:r>
          </a:p>
          <a:p>
            <a:pPr lvl="2"/>
            <a:r>
              <a:rPr lang="fr-FR" noProof="0" dirty="0"/>
              <a:t>Troisième niveau</a:t>
            </a:r>
          </a:p>
          <a:p>
            <a:pPr lvl="3"/>
            <a:r>
              <a:rPr lang="fr-FR" noProof="0" dirty="0"/>
              <a:t>Quatrième niveau</a:t>
            </a:r>
          </a:p>
          <a:p>
            <a:pPr lvl="4"/>
            <a:r>
              <a:rPr lang="fr-FR" noProof="0" dirty="0"/>
              <a:t>Cinquième niveau</a:t>
            </a:r>
          </a:p>
          <a:p>
            <a:pPr lvl="5"/>
            <a:r>
              <a:rPr lang="fr-FR" noProof="0" dirty="0"/>
              <a:t>Sixième niveau</a:t>
            </a:r>
          </a:p>
        </p:txBody>
      </p:sp>
      <p:sp>
        <p:nvSpPr>
          <p:cNvPr id="4" name="Content Placeholder 3"/>
          <p:cNvSpPr>
            <a:spLocks noGrp="1"/>
          </p:cNvSpPr>
          <p:nvPr>
            <p:ph sz="half" idx="2" hasCustomPrompt="1"/>
          </p:nvPr>
        </p:nvSpPr>
        <p:spPr>
          <a:xfrm>
            <a:off x="4864795" y="1183698"/>
            <a:ext cx="3964880" cy="3364418"/>
          </a:xfrm>
        </p:spPr>
        <p:txBody>
          <a:bodyPr>
            <a:normAutofit/>
          </a:bodyPr>
          <a:lstStyle>
            <a:lvl1pPr>
              <a:defRPr sz="1400"/>
            </a:lvl1pPr>
            <a:lvl2pPr>
              <a:defRPr sz="1400">
                <a:solidFill>
                  <a:schemeClr val="tx1"/>
                </a:solidFill>
              </a:defRPr>
            </a:lvl2pPr>
            <a:lvl3pPr>
              <a:defRPr sz="1400">
                <a:solidFill>
                  <a:schemeClr val="tx1"/>
                </a:solidFill>
              </a:defRPr>
            </a:lvl3pPr>
            <a:lvl4pPr>
              <a:defRPr sz="1400">
                <a:solidFill>
                  <a:schemeClr val="tx1"/>
                </a:solidFill>
              </a:defRPr>
            </a:lvl4pPr>
            <a:lvl5pPr>
              <a:defRPr sz="1400">
                <a:solidFill>
                  <a:schemeClr val="tx1"/>
                </a:solidFill>
              </a:defRPr>
            </a:lvl5pPr>
            <a:lvl6pPr>
              <a:defRPr sz="1400"/>
            </a:lvl6pPr>
            <a:lvl7pPr>
              <a:defRPr sz="1800"/>
            </a:lvl7pPr>
            <a:lvl8pPr>
              <a:defRPr sz="1800"/>
            </a:lvl8pPr>
            <a:lvl9pPr>
              <a:defRPr sz="1800"/>
            </a:lvl9pPr>
          </a:lstStyle>
          <a:p>
            <a:pPr lvl="0"/>
            <a:r>
              <a:rPr lang="fr-FR" noProof="0" dirty="0"/>
              <a:t>Cliquez pour modifier le texte</a:t>
            </a:r>
          </a:p>
          <a:p>
            <a:pPr lvl="1"/>
            <a:r>
              <a:rPr lang="fr-FR" noProof="0" dirty="0"/>
              <a:t>Deuxième niveau</a:t>
            </a:r>
          </a:p>
          <a:p>
            <a:pPr lvl="2"/>
            <a:r>
              <a:rPr lang="fr-FR" noProof="0" dirty="0"/>
              <a:t>Troisième niveau</a:t>
            </a:r>
          </a:p>
          <a:p>
            <a:pPr lvl="3"/>
            <a:r>
              <a:rPr lang="fr-FR" noProof="0" dirty="0"/>
              <a:t>Quatrième niveau</a:t>
            </a:r>
          </a:p>
          <a:p>
            <a:pPr lvl="4"/>
            <a:r>
              <a:rPr lang="fr-FR" noProof="0" dirty="0"/>
              <a:t>Cinquième niveau</a:t>
            </a:r>
          </a:p>
          <a:p>
            <a:pPr lvl="5"/>
            <a:r>
              <a:rPr lang="fr-FR" noProof="0" dirty="0"/>
              <a:t>Sixième niveau</a:t>
            </a:r>
          </a:p>
        </p:txBody>
      </p:sp>
      <p:sp>
        <p:nvSpPr>
          <p:cNvPr id="5" name="Title 4"/>
          <p:cNvSpPr>
            <a:spLocks noGrp="1"/>
          </p:cNvSpPr>
          <p:nvPr>
            <p:ph type="title" hasCustomPrompt="1"/>
          </p:nvPr>
        </p:nvSpPr>
        <p:spPr/>
        <p:txBody>
          <a:bodyPr/>
          <a:lstStyle/>
          <a:p>
            <a:r>
              <a:rPr lang="fr-FR" noProof="0" dirty="0"/>
              <a:t>Cliquez pour modifier le titre</a:t>
            </a:r>
            <a:endParaRPr lang="en-GB" dirty="0"/>
          </a:p>
        </p:txBody>
      </p:sp>
      <p:sp>
        <p:nvSpPr>
          <p:cNvPr id="7" name="TextBox 6"/>
          <p:cNvSpPr txBox="1"/>
          <p:nvPr userDrawn="1"/>
        </p:nvSpPr>
        <p:spPr>
          <a:xfrm>
            <a:off x="619545" y="4749146"/>
            <a:ext cx="65" cy="123111"/>
          </a:xfrm>
          <a:prstGeom prst="rect">
            <a:avLst/>
          </a:prstGeom>
          <a:noFill/>
        </p:spPr>
        <p:txBody>
          <a:bodyPr wrap="none" lIns="0" tIns="0" rIns="0" bIns="0" rtlCol="0">
            <a:spAutoFit/>
          </a:bodyPr>
          <a:lstStyle/>
          <a:p>
            <a:endParaRPr kumimoji="0" lang="fr-FR" sz="800" b="0" i="0" u="none" strike="noStrike" kern="1200" cap="none" spc="0" normalizeH="0" baseline="0" noProof="0" dirty="0">
              <a:ln>
                <a:noFill/>
              </a:ln>
              <a:solidFill>
                <a:schemeClr val="bg2"/>
              </a:solidFill>
              <a:effectLst/>
              <a:uLnTx/>
              <a:uFillTx/>
              <a:latin typeface="Helvetica 75 Bold" panose="020B0804020202020204" pitchFamily="34" charset="0"/>
              <a:ea typeface="+mn-ea"/>
              <a:cs typeface="+mn-cs"/>
            </a:endParaRPr>
          </a:p>
        </p:txBody>
      </p:sp>
    </p:spTree>
    <p:extLst>
      <p:ext uri="{BB962C8B-B14F-4D97-AF65-F5344CB8AC3E}">
        <p14:creationId xmlns:p14="http://schemas.microsoft.com/office/powerpoint/2010/main" val="3668654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fr-FR" noProof="0" dirty="0"/>
              <a:t>Cliquez pour modifier le titre</a:t>
            </a:r>
          </a:p>
        </p:txBody>
      </p:sp>
      <p:sp>
        <p:nvSpPr>
          <p:cNvPr id="5" name="TextBox 4"/>
          <p:cNvSpPr txBox="1"/>
          <p:nvPr userDrawn="1"/>
        </p:nvSpPr>
        <p:spPr>
          <a:xfrm>
            <a:off x="619545" y="4749146"/>
            <a:ext cx="65" cy="123111"/>
          </a:xfrm>
          <a:prstGeom prst="rect">
            <a:avLst/>
          </a:prstGeom>
          <a:noFill/>
        </p:spPr>
        <p:txBody>
          <a:bodyPr wrap="none" lIns="0" tIns="0" rIns="0" bIns="0" rtlCol="0">
            <a:spAutoFit/>
          </a:bodyPr>
          <a:lstStyle/>
          <a:p>
            <a:endParaRPr kumimoji="0" lang="fr-FR" sz="800" b="0" i="0" u="none" strike="noStrike" kern="1200" cap="none" spc="0" normalizeH="0" baseline="0" noProof="0" dirty="0">
              <a:ln>
                <a:noFill/>
              </a:ln>
              <a:solidFill>
                <a:schemeClr val="bg2"/>
              </a:solidFill>
              <a:effectLst/>
              <a:uLnTx/>
              <a:uFillTx/>
              <a:latin typeface="Helvetica 75 Bold" panose="020B0804020202020204" pitchFamily="34" charset="0"/>
              <a:ea typeface="+mn-ea"/>
              <a:cs typeface="+mn-cs"/>
            </a:endParaRPr>
          </a:p>
        </p:txBody>
      </p:sp>
    </p:spTree>
    <p:extLst>
      <p:ext uri="{BB962C8B-B14F-4D97-AF65-F5344CB8AC3E}">
        <p14:creationId xmlns:p14="http://schemas.microsoft.com/office/powerpoint/2010/main" val="4199284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Image pleine page">
    <p:bg>
      <p:bgPr>
        <a:solidFill>
          <a:schemeClr val="tx2"/>
        </a:solidFill>
        <a:effectLst/>
      </p:bgPr>
    </p:bg>
    <p:spTree>
      <p:nvGrpSpPr>
        <p:cNvPr id="1" name=""/>
        <p:cNvGrpSpPr/>
        <p:nvPr/>
      </p:nvGrpSpPr>
      <p:grpSpPr>
        <a:xfrm>
          <a:off x="0" y="0"/>
          <a:ext cx="0" cy="0"/>
          <a:chOff x="0" y="0"/>
          <a:chExt cx="0" cy="0"/>
        </a:xfrm>
      </p:grpSpPr>
      <p:sp>
        <p:nvSpPr>
          <p:cNvPr id="4" name="Picture Placeholder 3"/>
          <p:cNvSpPr>
            <a:spLocks noGrp="1"/>
          </p:cNvSpPr>
          <p:nvPr>
            <p:ph type="pic" sz="quarter" idx="12" hasCustomPrompt="1"/>
          </p:nvPr>
        </p:nvSpPr>
        <p:spPr>
          <a:xfrm>
            <a:off x="0" y="0"/>
            <a:ext cx="9144000" cy="5143500"/>
          </a:xfrm>
        </p:spPr>
        <p:txBody>
          <a:bodyPr/>
          <a:lstStyle/>
          <a:p>
            <a:r>
              <a:rPr lang="fr-FR" noProof="0" dirty="0"/>
              <a:t>Cliquez sur l'icône pour ajouter une photo</a:t>
            </a:r>
          </a:p>
        </p:txBody>
      </p:sp>
      <p:sp>
        <p:nvSpPr>
          <p:cNvPr id="3" name="Title 2"/>
          <p:cNvSpPr>
            <a:spLocks noGrp="1"/>
          </p:cNvSpPr>
          <p:nvPr>
            <p:ph type="title" hasCustomPrompt="1"/>
          </p:nvPr>
        </p:nvSpPr>
        <p:spPr/>
        <p:txBody>
          <a:bodyPr/>
          <a:lstStyle>
            <a:lvl1pPr>
              <a:defRPr>
                <a:solidFill>
                  <a:schemeClr val="tx1"/>
                </a:solidFill>
              </a:defRPr>
            </a:lvl1pPr>
          </a:lstStyle>
          <a:p>
            <a:r>
              <a:rPr lang="fr-FR" dirty="0"/>
              <a:t>Cliquez pour modifier le titre</a:t>
            </a:r>
            <a:endParaRPr lang="en-GB" dirty="0"/>
          </a:p>
        </p:txBody>
      </p:sp>
    </p:spTree>
    <p:extLst>
      <p:ext uri="{BB962C8B-B14F-4D97-AF65-F5344CB8AC3E}">
        <p14:creationId xmlns:p14="http://schemas.microsoft.com/office/powerpoint/2010/main" val="1818810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3" name="TextBox 2"/>
          <p:cNvSpPr txBox="1"/>
          <p:nvPr userDrawn="1"/>
        </p:nvSpPr>
        <p:spPr>
          <a:xfrm>
            <a:off x="619545" y="4749146"/>
            <a:ext cx="65" cy="123111"/>
          </a:xfrm>
          <a:prstGeom prst="rect">
            <a:avLst/>
          </a:prstGeom>
          <a:noFill/>
        </p:spPr>
        <p:txBody>
          <a:bodyPr wrap="none" lIns="0" tIns="0" rIns="0" bIns="0" rtlCol="0">
            <a:spAutoFit/>
          </a:bodyPr>
          <a:lstStyle/>
          <a:p>
            <a:endParaRPr kumimoji="0" lang="fr-FR" sz="800" b="0" i="0" u="none" strike="noStrike" kern="1200" cap="none" spc="0" normalizeH="0" baseline="0" noProof="0" dirty="0">
              <a:ln>
                <a:noFill/>
              </a:ln>
              <a:solidFill>
                <a:schemeClr val="bg2"/>
              </a:solidFill>
              <a:effectLst/>
              <a:uLnTx/>
              <a:uFillTx/>
              <a:latin typeface="Helvetica 75 Bold" panose="020B0804020202020204" pitchFamily="34" charset="0"/>
              <a:ea typeface="+mn-ea"/>
              <a:cs typeface="+mn-cs"/>
            </a:endParaRPr>
          </a:p>
        </p:txBody>
      </p:sp>
    </p:spTree>
    <p:extLst>
      <p:ext uri="{BB962C8B-B14F-4D97-AF65-F5344CB8AC3E}">
        <p14:creationId xmlns:p14="http://schemas.microsoft.com/office/powerpoint/2010/main" val="363002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userDrawn="1">
  <p:cSld name="1_Diapositive de titr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13374" y="301250"/>
            <a:ext cx="4828498" cy="2301874"/>
          </a:xfrm>
        </p:spPr>
        <p:txBody>
          <a:bodyPr anchor="t">
            <a:noAutofit/>
          </a:bodyPr>
          <a:lstStyle>
            <a:lvl1pPr algn="l">
              <a:lnSpc>
                <a:spcPts val="5500"/>
              </a:lnSpc>
              <a:defRPr sz="5500" b="1" i="0" spc="0" baseline="0">
                <a:solidFill>
                  <a:schemeClr val="accent1"/>
                </a:solidFill>
                <a:latin typeface="Helvetica" pitchFamily="2" charset="0"/>
              </a:defRPr>
            </a:lvl1pPr>
          </a:lstStyle>
          <a:p>
            <a:r>
              <a:rPr lang="fr-FR" noProof="0" dirty="0"/>
              <a:t>J’écris ici </a:t>
            </a:r>
            <a:br>
              <a:rPr lang="fr-FR" noProof="0" dirty="0"/>
            </a:br>
            <a:r>
              <a:rPr lang="fr-FR" noProof="0" dirty="0"/>
              <a:t>le titre de la présentation </a:t>
            </a:r>
          </a:p>
        </p:txBody>
      </p:sp>
      <p:sp>
        <p:nvSpPr>
          <p:cNvPr id="42" name="Subtitle 2"/>
          <p:cNvSpPr>
            <a:spLocks noGrp="1"/>
          </p:cNvSpPr>
          <p:nvPr>
            <p:ph type="subTitle" idx="1" hasCustomPrompt="1"/>
          </p:nvPr>
        </p:nvSpPr>
        <p:spPr>
          <a:xfrm>
            <a:off x="344540" y="2727259"/>
            <a:ext cx="4831185" cy="966156"/>
          </a:xfrm>
        </p:spPr>
        <p:txBody>
          <a:bodyPr/>
          <a:lstStyle>
            <a:lvl1pPr marL="0" indent="0" algn="l">
              <a:lnSpc>
                <a:spcPts val="1400"/>
              </a:lnSpc>
              <a:spcBef>
                <a:spcPts val="0"/>
              </a:spcBef>
              <a:buNone/>
              <a:defRPr b="1" i="0" baseline="0">
                <a:solidFill>
                  <a:schemeClr val="tx1"/>
                </a:solidFill>
                <a:latin typeface="Helvetica" pitchFamily="2" charset="0"/>
              </a:defRPr>
            </a:lvl1pPr>
            <a:lvl2pPr marL="180975" indent="-180975" algn="l">
              <a:buClr>
                <a:schemeClr val="bg2"/>
              </a:buClr>
              <a:buSzPct val="100000"/>
              <a:buFont typeface="Wingdings" panose="05000000000000000000" pitchFamily="2" charset="2"/>
              <a:buChar char="§"/>
              <a:defRPr>
                <a:solidFill>
                  <a:schemeClr val="tx1"/>
                </a:solidFill>
              </a:defRPr>
            </a:lvl2pPr>
            <a:lvl3pPr marL="406800" indent="-190800" algn="l">
              <a:spcBef>
                <a:spcPts val="336"/>
              </a:spcBef>
              <a:buClrTx/>
              <a:buFont typeface="Helvetica 55 Roman" panose="020B0604020202020204" pitchFamily="34" charset="0"/>
              <a:buChar char="–"/>
              <a:defRPr>
                <a:solidFill>
                  <a:schemeClr val="tx1"/>
                </a:solidFill>
                <a:latin typeface="Helvetica 55 Roman" panose="020B0604020202020204" pitchFamily="34" charset="0"/>
              </a:defRPr>
            </a:lvl3pPr>
            <a:lvl4pPr marL="594000" indent="-172800" algn="l">
              <a:spcBef>
                <a:spcPts val="24"/>
              </a:spcBef>
              <a:buFont typeface="Helvetica 55 Roman" panose="020B0604020202020204" pitchFamily="34" charset="0"/>
              <a:buChar char="–"/>
              <a:defRPr>
                <a:solidFill>
                  <a:schemeClr val="tx1"/>
                </a:solidFill>
              </a:defRPr>
            </a:lvl4pPr>
            <a:lvl5pPr marL="799200" indent="-190800" algn="l">
              <a:buFont typeface="Helvetica 55 Roman" panose="020B0604020202020204" pitchFamily="34" charset="0"/>
              <a:buChar char="–"/>
              <a:defRPr>
                <a:solidFill>
                  <a:schemeClr val="tx1"/>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J’écris ici mon sous-titre ou le nom du présentateur </a:t>
            </a:r>
          </a:p>
          <a:p>
            <a:r>
              <a:rPr lang="fr-FR" dirty="0"/>
              <a:t>sur une ou deux lignes.</a:t>
            </a:r>
          </a:p>
        </p:txBody>
      </p:sp>
      <p:pic>
        <p:nvPicPr>
          <p:cNvPr id="33" name="Image 32">
            <a:extLst>
              <a:ext uri="{FF2B5EF4-FFF2-40B4-BE49-F238E27FC236}">
                <a16:creationId xmlns:a16="http://schemas.microsoft.com/office/drawing/2014/main" id="{A59AD7C2-B16C-C343-9C21-D4A0163AB39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100392" y="4266186"/>
            <a:ext cx="576064" cy="576064"/>
          </a:xfrm>
          <a:prstGeom prst="rect">
            <a:avLst/>
          </a:prstGeom>
        </p:spPr>
      </p:pic>
      <p:pic>
        <p:nvPicPr>
          <p:cNvPr id="7" name="Image 6">
            <a:extLst>
              <a:ext uri="{FF2B5EF4-FFF2-40B4-BE49-F238E27FC236}">
                <a16:creationId xmlns:a16="http://schemas.microsoft.com/office/drawing/2014/main" id="{4F6E5ACF-4DFA-0C44-BC97-B6FF679D0256}"/>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344540" y="4246100"/>
            <a:ext cx="1240669" cy="596150"/>
          </a:xfrm>
          <a:prstGeom prst="rect">
            <a:avLst/>
          </a:prstGeom>
        </p:spPr>
      </p:pic>
    </p:spTree>
    <p:extLst>
      <p:ext uri="{BB962C8B-B14F-4D97-AF65-F5344CB8AC3E}">
        <p14:creationId xmlns:p14="http://schemas.microsoft.com/office/powerpoint/2010/main" val="31261420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theme" Target="../theme/theme2.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3.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theme" Target="../theme/theme4.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4325" y="267494"/>
            <a:ext cx="8515350" cy="743744"/>
          </a:xfrm>
          <a:prstGeom prst="rect">
            <a:avLst/>
          </a:prstGeom>
        </p:spPr>
        <p:txBody>
          <a:bodyPr vert="horz" lIns="0" tIns="0" rIns="0" bIns="0" rtlCol="0" anchor="t" anchorCtr="0">
            <a:noAutofit/>
          </a:bodyPr>
          <a:lstStyle/>
          <a:p>
            <a:r>
              <a:rPr lang="fr-FR" noProof="0" dirty="0"/>
              <a:t>Cliquez pour modifier le titre</a:t>
            </a:r>
          </a:p>
        </p:txBody>
      </p:sp>
      <p:sp>
        <p:nvSpPr>
          <p:cNvPr id="3" name="Text Placeholder 2"/>
          <p:cNvSpPr>
            <a:spLocks noGrp="1"/>
          </p:cNvSpPr>
          <p:nvPr>
            <p:ph type="body" idx="1"/>
          </p:nvPr>
        </p:nvSpPr>
        <p:spPr>
          <a:xfrm>
            <a:off x="314325" y="1184275"/>
            <a:ext cx="8515350" cy="3365500"/>
          </a:xfrm>
          <a:prstGeom prst="rect">
            <a:avLst/>
          </a:prstGeom>
        </p:spPr>
        <p:txBody>
          <a:bodyPr vert="horz" lIns="0" tIns="0" rIns="0" bIns="0" rtlCol="0">
            <a:noAutofit/>
          </a:bodyPr>
          <a:lstStyle/>
          <a:p>
            <a:pPr lvl="0"/>
            <a:r>
              <a:rPr lang="fr-FR" noProof="0" dirty="0"/>
              <a:t>Cliquez pour modifier le texte</a:t>
            </a:r>
          </a:p>
          <a:p>
            <a:pPr lvl="1"/>
            <a:r>
              <a:rPr lang="fr-FR" noProof="0" dirty="0"/>
              <a:t>Deuxième niveau</a:t>
            </a:r>
          </a:p>
          <a:p>
            <a:pPr lvl="2"/>
            <a:r>
              <a:rPr lang="fr-FR" noProof="0" dirty="0"/>
              <a:t>Troisième niveau</a:t>
            </a:r>
          </a:p>
          <a:p>
            <a:pPr lvl="3"/>
            <a:r>
              <a:rPr lang="fr-FR" noProof="0" dirty="0"/>
              <a:t>Quatrième niveau</a:t>
            </a:r>
          </a:p>
          <a:p>
            <a:pPr lvl="4"/>
            <a:r>
              <a:rPr lang="fr-FR" noProof="0" dirty="0"/>
              <a:t>Cinquième niveau</a:t>
            </a:r>
          </a:p>
          <a:p>
            <a:pPr lvl="5"/>
            <a:r>
              <a:rPr lang="fr-FR" noProof="0" dirty="0"/>
              <a:t>Sixième niveau</a:t>
            </a:r>
          </a:p>
        </p:txBody>
      </p:sp>
      <p:sp>
        <p:nvSpPr>
          <p:cNvPr id="9" name="Text Placeholder 10"/>
          <p:cNvSpPr txBox="1">
            <a:spLocks/>
          </p:cNvSpPr>
          <p:nvPr/>
        </p:nvSpPr>
        <p:spPr>
          <a:xfrm>
            <a:off x="314325" y="4535485"/>
            <a:ext cx="275010" cy="334961"/>
          </a:xfrm>
          <a:prstGeom prst="rect">
            <a:avLst/>
          </a:prstGeom>
        </p:spPr>
        <p:txBody>
          <a:bodyPr wrap="square" lIns="7200" tIns="0" rIns="0" bIns="0" anchor="b">
            <a:normAutofit/>
          </a:bodyPr>
          <a:lstStyle>
            <a:lvl1pPr marL="0" marR="0" indent="0" algn="l" defTabSz="914400" rtl="0" eaLnBrk="1" fontAlgn="base" latinLnBrk="0" hangingPunct="1">
              <a:lnSpc>
                <a:spcPct val="100000"/>
              </a:lnSpc>
              <a:spcBef>
                <a:spcPct val="0"/>
              </a:spcBef>
              <a:spcAft>
                <a:spcPts val="0"/>
              </a:spcAft>
              <a:buClr>
                <a:schemeClr val="tx1"/>
              </a:buClr>
              <a:buSzTx/>
              <a:buFont typeface="Helvetica 75" panose="020B0804020202020204" pitchFamily="34" charset="0"/>
              <a:buNone/>
              <a:tabLst/>
              <a:defRPr lang="fr-FR" sz="1200" kern="1200" baseline="0" dirty="0" smtClean="0">
                <a:solidFill>
                  <a:schemeClr val="tx1">
                    <a:lumMod val="50000"/>
                  </a:schemeClr>
                </a:solidFill>
                <a:latin typeface="Helvetica 75" panose="020B0804020202020204" pitchFamily="34" charset="0"/>
                <a:ea typeface="+mn-ea"/>
                <a:cs typeface="+mn-cs"/>
              </a:defRPr>
            </a:lvl1pPr>
            <a:lvl2pPr marL="688975" indent="-231775" algn="l" defTabSz="914400" rtl="0" eaLnBrk="1" fontAlgn="base" latinLnBrk="0" hangingPunct="1">
              <a:spcBef>
                <a:spcPct val="0"/>
              </a:spcBef>
              <a:spcAft>
                <a:spcPts val="600"/>
              </a:spcAft>
              <a:buFont typeface="Helvetica 45 Light" pitchFamily="34" charset="0"/>
              <a:buChar char="–"/>
              <a:defRPr lang="fr-FR" sz="2000" kern="1200" baseline="0" dirty="0" smtClean="0">
                <a:solidFill>
                  <a:schemeClr val="tx1"/>
                </a:solidFill>
                <a:latin typeface="Helvetica 75" panose="020B0804020202020204" pitchFamily="34" charset="0"/>
                <a:ea typeface="+mn-ea"/>
                <a:cs typeface="+mn-cs"/>
              </a:defRPr>
            </a:lvl2pPr>
            <a:lvl3pPr marL="1244600" indent="-285750" algn="l" defTabSz="914400" rtl="0" eaLnBrk="1" fontAlgn="base" latinLnBrk="0" hangingPunct="1">
              <a:spcBef>
                <a:spcPct val="0"/>
              </a:spcBef>
              <a:spcAft>
                <a:spcPts val="600"/>
              </a:spcAft>
              <a:buFont typeface="Helvetica 45 Light" pitchFamily="34" charset="0"/>
              <a:buChar char="–"/>
              <a:defRPr lang="fr-FR" sz="2000" kern="1200" baseline="0" dirty="0" smtClean="0">
                <a:solidFill>
                  <a:schemeClr val="tx1"/>
                </a:solidFill>
                <a:latin typeface="Helvetica 75" panose="020B0804020202020204" pitchFamily="34" charset="0"/>
                <a:ea typeface="+mn-ea"/>
                <a:cs typeface="+mn-cs"/>
              </a:defRPr>
            </a:lvl3pPr>
            <a:lvl4pPr marL="1663700" indent="-285750" algn="l" defTabSz="914400" rtl="0" eaLnBrk="1" fontAlgn="base" latinLnBrk="0" hangingPunct="1">
              <a:spcBef>
                <a:spcPct val="0"/>
              </a:spcBef>
              <a:spcAft>
                <a:spcPts val="600"/>
              </a:spcAft>
              <a:buFont typeface="Helvetica 45 Light" pitchFamily="34" charset="0"/>
              <a:buChar char="–"/>
              <a:defRPr lang="fr-FR" sz="2000" kern="1200" dirty="0" smtClean="0">
                <a:solidFill>
                  <a:schemeClr val="tx1"/>
                </a:solidFill>
                <a:latin typeface="Helvetica 75" panose="020B0804020202020204" pitchFamily="34" charset="0"/>
                <a:ea typeface="+mn-ea"/>
                <a:cs typeface="+mn-cs"/>
              </a:defRPr>
            </a:lvl4pPr>
            <a:lvl5pPr marL="2251075" indent="-596900" algn="l" defTabSz="914400" rtl="0" eaLnBrk="1" fontAlgn="base" latinLnBrk="0" hangingPunct="1">
              <a:spcBef>
                <a:spcPct val="0"/>
              </a:spcBef>
              <a:spcAft>
                <a:spcPts val="600"/>
              </a:spcAft>
              <a:buFont typeface="Helvetica 45 Light" pitchFamily="34" charset="0"/>
              <a:buChar char="–"/>
              <a:defRPr lang="fr-FR" sz="2000" kern="1200" dirty="0">
                <a:solidFill>
                  <a:schemeClr val="tx1"/>
                </a:solidFill>
                <a:latin typeface="Helvetica 75" panose="020B080402020202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base" latinLnBrk="0" hangingPunct="1">
              <a:lnSpc>
                <a:spcPct val="85000"/>
              </a:lnSpc>
              <a:spcBef>
                <a:spcPct val="0"/>
              </a:spcBef>
              <a:spcAft>
                <a:spcPts val="1200"/>
              </a:spcAft>
              <a:buClr>
                <a:srgbClr val="FFFFFF"/>
              </a:buClr>
              <a:buSzTx/>
              <a:buFont typeface="Helvetica 75" panose="020B0804020202020204" pitchFamily="34" charset="0"/>
              <a:buNone/>
              <a:tabLst/>
              <a:defRPr/>
            </a:pPr>
            <a:fld id="{8702007A-2642-4DC4-A457-FD791426C840}" type="slidenum">
              <a:rPr kumimoji="0" lang="fr-FR" sz="800" b="0" i="0" u="none" strike="noStrike" kern="1200" cap="none" spc="0" normalizeH="0" baseline="0" noProof="0" smtClean="0">
                <a:ln>
                  <a:noFill/>
                </a:ln>
                <a:solidFill>
                  <a:schemeClr val="tx1"/>
                </a:solidFill>
                <a:effectLst/>
                <a:uLnTx/>
                <a:uFillTx/>
                <a:latin typeface="Helvetica 75 Bold" panose="020B0804020202020204" pitchFamily="34" charset="0"/>
                <a:ea typeface="+mn-ea"/>
                <a:cs typeface="+mn-cs"/>
              </a:rPr>
              <a:pPr marL="0" marR="0" lvl="0" indent="0" algn="l" defTabSz="914400" rtl="0" eaLnBrk="1" fontAlgn="base" latinLnBrk="0" hangingPunct="1">
                <a:lnSpc>
                  <a:spcPct val="85000"/>
                </a:lnSpc>
                <a:spcBef>
                  <a:spcPct val="0"/>
                </a:spcBef>
                <a:spcAft>
                  <a:spcPts val="1200"/>
                </a:spcAft>
                <a:buClr>
                  <a:srgbClr val="FFFFFF"/>
                </a:buClr>
                <a:buSzTx/>
                <a:buFont typeface="Helvetica 75" panose="020B0804020202020204" pitchFamily="34" charset="0"/>
                <a:buNone/>
                <a:tabLst/>
                <a:defRPr/>
              </a:pPr>
              <a:t>‹N°›</a:t>
            </a:fld>
            <a:endParaRPr kumimoji="0" lang="fr-FR" sz="800" b="0" i="0" u="none" strike="noStrike" kern="1200" cap="none" spc="0" normalizeH="0" baseline="0" noProof="0" dirty="0">
              <a:ln>
                <a:noFill/>
              </a:ln>
              <a:solidFill>
                <a:schemeClr val="tx1"/>
              </a:solidFill>
              <a:effectLst/>
              <a:uLnTx/>
              <a:uFillTx/>
              <a:latin typeface="Helvetica 75 Bold" panose="020B0804020202020204" pitchFamily="34" charset="0"/>
              <a:ea typeface="+mn-ea"/>
              <a:cs typeface="+mn-cs"/>
            </a:endParaRPr>
          </a:p>
        </p:txBody>
      </p:sp>
    </p:spTree>
    <p:extLst>
      <p:ext uri="{BB962C8B-B14F-4D97-AF65-F5344CB8AC3E}">
        <p14:creationId xmlns:p14="http://schemas.microsoft.com/office/powerpoint/2010/main" val="1507071699"/>
      </p:ext>
    </p:extLst>
  </p:cSld>
  <p:clrMap bg1="lt1" tx1="dk1" bg2="lt2" tx2="dk2" accent1="accent1" accent2="accent2" accent3="accent3" accent4="accent4" accent5="accent5" accent6="accent6" hlink="hlink" folHlink="folHlink"/>
  <p:sldLayoutIdLst>
    <p:sldLayoutId id="2147483660" r:id="rId1"/>
    <p:sldLayoutId id="2147483659" r:id="rId2"/>
    <p:sldLayoutId id="2147483665" r:id="rId3"/>
    <p:sldLayoutId id="2147483664" r:id="rId4"/>
    <p:sldLayoutId id="2147483661" r:id="rId5"/>
    <p:sldLayoutId id="2147483662" r:id="rId6"/>
    <p:sldLayoutId id="2147483663" r:id="rId7"/>
    <p:sldLayoutId id="2147483666" r:id="rId8"/>
    <p:sldLayoutId id="2147483667" r:id="rId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marL="0" indent="0" algn="l" defTabSz="914400" rtl="0" eaLnBrk="1" latinLnBrk="0" hangingPunct="1">
        <a:lnSpc>
          <a:spcPct val="90000"/>
        </a:lnSpc>
        <a:spcBef>
          <a:spcPct val="0"/>
        </a:spcBef>
        <a:buNone/>
        <a:defRPr sz="2000" kern="1200" spc="-20" baseline="0">
          <a:solidFill>
            <a:schemeClr val="bg2"/>
          </a:solidFill>
          <a:latin typeface="Helvetica 75 Bold" panose="020B0804020202020204" pitchFamily="34" charset="0"/>
          <a:ea typeface="+mj-ea"/>
          <a:cs typeface="+mj-cs"/>
        </a:defRPr>
      </a:lvl1pPr>
    </p:titleStyle>
    <p:bodyStyle>
      <a:lvl1pPr marL="0" indent="0" algn="l" defTabSz="914400" rtl="0" eaLnBrk="1" latinLnBrk="0" hangingPunct="1">
        <a:lnSpc>
          <a:spcPct val="90000"/>
        </a:lnSpc>
        <a:spcBef>
          <a:spcPts val="600"/>
        </a:spcBef>
        <a:buClr>
          <a:schemeClr val="bg1"/>
        </a:buClr>
        <a:buSzPct val="25000"/>
        <a:buFont typeface="Calibri" panose="020F0502020204030204" pitchFamily="34" charset="0"/>
        <a:buNone/>
        <a:tabLst/>
        <a:defRPr sz="1400" kern="1200" spc="-20" baseline="0">
          <a:solidFill>
            <a:schemeClr val="bg2"/>
          </a:solidFill>
          <a:latin typeface="Helvetica 75 Bold" panose="020B0804020202020204" pitchFamily="34" charset="0"/>
          <a:ea typeface="+mn-ea"/>
          <a:cs typeface="+mn-cs"/>
        </a:defRPr>
      </a:lvl1pPr>
      <a:lvl2pPr marL="0" indent="0" algn="l" defTabSz="914400" rtl="0" eaLnBrk="1" latinLnBrk="0" hangingPunct="1">
        <a:lnSpc>
          <a:spcPct val="90000"/>
        </a:lnSpc>
        <a:spcBef>
          <a:spcPts val="600"/>
        </a:spcBef>
        <a:buClr>
          <a:schemeClr val="bg1"/>
        </a:buClr>
        <a:buSzPct val="25000"/>
        <a:buFont typeface="Calibri" panose="020F0502020204030204" pitchFamily="34" charset="0"/>
        <a:buNone/>
        <a:defRPr sz="1400" kern="1200" spc="-20" baseline="0">
          <a:solidFill>
            <a:schemeClr val="tx1"/>
          </a:solidFill>
          <a:latin typeface="Helvetica 75 Bold" panose="020B0804020202020204" pitchFamily="34" charset="0"/>
          <a:ea typeface="+mn-ea"/>
          <a:cs typeface="+mn-cs"/>
        </a:defRPr>
      </a:lvl2pPr>
      <a:lvl3pPr marL="180975" indent="-180975" algn="l" defTabSz="914400" rtl="0" eaLnBrk="1" latinLnBrk="0" hangingPunct="1">
        <a:lnSpc>
          <a:spcPct val="90000"/>
        </a:lnSpc>
        <a:spcBef>
          <a:spcPts val="600"/>
        </a:spcBef>
        <a:buClr>
          <a:schemeClr val="bg2"/>
        </a:buClr>
        <a:buFont typeface="Wingdings" panose="05000000000000000000" pitchFamily="2" charset="2"/>
        <a:buChar char="§"/>
        <a:defRPr sz="1400" kern="1200" spc="-20" baseline="0">
          <a:solidFill>
            <a:schemeClr val="tx1"/>
          </a:solidFill>
          <a:latin typeface="Helvetica 75 Bold" panose="020B0804020202020204" pitchFamily="34" charset="0"/>
          <a:ea typeface="+mn-ea"/>
          <a:cs typeface="+mn-cs"/>
        </a:defRPr>
      </a:lvl3pPr>
      <a:lvl4pPr marL="407988" indent="-190500" algn="l" defTabSz="914400" rtl="0" eaLnBrk="1" latinLnBrk="0" hangingPunct="1">
        <a:lnSpc>
          <a:spcPct val="90000"/>
        </a:lnSpc>
        <a:spcBef>
          <a:spcPct val="20000"/>
        </a:spcBef>
        <a:buFont typeface="Arial" panose="020B0604020202020204" pitchFamily="34" charset="0"/>
        <a:buChar char="–"/>
        <a:defRPr sz="1400" kern="1200" spc="-20" baseline="0">
          <a:solidFill>
            <a:schemeClr val="tx1"/>
          </a:solidFill>
          <a:latin typeface="Helvetica 55 Roman" panose="000B0500000000000000" pitchFamily="34" charset="0"/>
          <a:ea typeface="+mn-ea"/>
          <a:cs typeface="+mn-cs"/>
        </a:defRPr>
      </a:lvl4pPr>
      <a:lvl5pPr marL="595313" indent="-173038" algn="l" defTabSz="914400" rtl="0" eaLnBrk="1" latinLnBrk="0" hangingPunct="1">
        <a:lnSpc>
          <a:spcPct val="90000"/>
        </a:lnSpc>
        <a:spcBef>
          <a:spcPct val="20000"/>
        </a:spcBef>
        <a:buClr>
          <a:schemeClr val="tx1"/>
        </a:buClr>
        <a:buFont typeface="Arial" panose="020B0604020202020204" pitchFamily="34" charset="0"/>
        <a:buChar char="–"/>
        <a:defRPr sz="1400" kern="1200" spc="-20" baseline="0">
          <a:solidFill>
            <a:schemeClr val="tx1"/>
          </a:solidFill>
          <a:latin typeface="Helvetica 55 Roman" panose="000B0500000000000000" pitchFamily="34" charset="0"/>
          <a:ea typeface="+mn-ea"/>
          <a:cs typeface="+mn-cs"/>
        </a:defRPr>
      </a:lvl5pPr>
      <a:lvl6pPr marL="800100" indent="-190500" algn="l" defTabSz="914400" rtl="0" eaLnBrk="1" latinLnBrk="0" hangingPunct="1">
        <a:spcBef>
          <a:spcPct val="20000"/>
        </a:spcBef>
        <a:buFont typeface="Arial" panose="020B0604020202020204" pitchFamily="34" charset="0"/>
        <a:buChar char="–"/>
        <a:defRPr sz="1400" kern="1200">
          <a:solidFill>
            <a:schemeClr val="tx1"/>
          </a:solidFill>
          <a:latin typeface="Helvetica 55 Roman" panose="020B0604020202020204" pitchFamily="34" charset="0"/>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339725" y="339724"/>
            <a:ext cx="8470900" cy="621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en-US" noProof="0" dirty="0"/>
              <a:t>Cliquez ici pour saisir le titre principal</a:t>
            </a:r>
          </a:p>
        </p:txBody>
      </p:sp>
      <p:sp>
        <p:nvSpPr>
          <p:cNvPr id="2051" name="Text Placeholder 2"/>
          <p:cNvSpPr>
            <a:spLocks noGrp="1"/>
          </p:cNvSpPr>
          <p:nvPr>
            <p:ph type="body" idx="1"/>
          </p:nvPr>
        </p:nvSpPr>
        <p:spPr bwMode="auto">
          <a:xfrm>
            <a:off x="336550" y="1304385"/>
            <a:ext cx="8474075" cy="3162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en-US" dirty="0"/>
              <a:t>Modifiez le texte du masque</a:t>
            </a:r>
          </a:p>
          <a:p>
            <a:pPr lvl="1"/>
            <a:r>
              <a:rPr lang="fr-FR" altLang="en-US" dirty="0"/>
              <a:t>Deuxième niveau</a:t>
            </a:r>
          </a:p>
          <a:p>
            <a:pPr lvl="2"/>
            <a:r>
              <a:rPr lang="fr-FR" altLang="en-US" dirty="0"/>
              <a:t>Troisième niveau</a:t>
            </a:r>
          </a:p>
          <a:p>
            <a:pPr lvl="3"/>
            <a:r>
              <a:rPr lang="fr-FR" altLang="en-US" dirty="0"/>
              <a:t>Quatrième niveau</a:t>
            </a:r>
          </a:p>
          <a:p>
            <a:pPr lvl="4"/>
            <a:r>
              <a:rPr lang="fr-FR" altLang="en-US" dirty="0"/>
              <a:t>Cinquième niveau</a:t>
            </a:r>
            <a:endParaRPr lang="en-GB" altLang="en-US" dirty="0"/>
          </a:p>
        </p:txBody>
      </p:sp>
      <p:sp>
        <p:nvSpPr>
          <p:cNvPr id="4" name="Text Placeholder 10"/>
          <p:cNvSpPr txBox="1">
            <a:spLocks/>
          </p:cNvSpPr>
          <p:nvPr/>
        </p:nvSpPr>
        <p:spPr>
          <a:xfrm>
            <a:off x="336550" y="4471988"/>
            <a:ext cx="275010" cy="334961"/>
          </a:xfrm>
          <a:prstGeom prst="rect">
            <a:avLst/>
          </a:prstGeom>
        </p:spPr>
        <p:txBody>
          <a:bodyPr wrap="square" lIns="0" tIns="0" rIns="0" bIns="0" anchor="b">
            <a:normAutofit/>
          </a:bodyPr>
          <a:lstStyle>
            <a:lvl1pPr marL="0" marR="0" indent="0" algn="l" defTabSz="914400" rtl="0" eaLnBrk="1" fontAlgn="base" latinLnBrk="0" hangingPunct="1">
              <a:lnSpc>
                <a:spcPct val="100000"/>
              </a:lnSpc>
              <a:spcBef>
                <a:spcPct val="0"/>
              </a:spcBef>
              <a:spcAft>
                <a:spcPts val="0"/>
              </a:spcAft>
              <a:buClr>
                <a:schemeClr val="tx1"/>
              </a:buClr>
              <a:buSzTx/>
              <a:buFont typeface="Helvetica 75" panose="020B0804020202020204" pitchFamily="34" charset="0"/>
              <a:buNone/>
              <a:tabLst/>
              <a:defRPr lang="fr-FR" sz="1200" kern="1200" baseline="0" dirty="0" smtClean="0">
                <a:solidFill>
                  <a:schemeClr val="tx1">
                    <a:lumMod val="50000"/>
                  </a:schemeClr>
                </a:solidFill>
                <a:latin typeface="Helvetica 75" panose="020B0804020202020204" pitchFamily="34" charset="0"/>
                <a:ea typeface="+mn-ea"/>
                <a:cs typeface="+mn-cs"/>
              </a:defRPr>
            </a:lvl1pPr>
            <a:lvl2pPr marL="688975" indent="-231775" algn="l" defTabSz="914400" rtl="0" eaLnBrk="1" fontAlgn="base" latinLnBrk="0" hangingPunct="1">
              <a:spcBef>
                <a:spcPct val="0"/>
              </a:spcBef>
              <a:spcAft>
                <a:spcPts val="600"/>
              </a:spcAft>
              <a:buFont typeface="Helvetica 45 Light" pitchFamily="34" charset="0"/>
              <a:buChar char="–"/>
              <a:defRPr lang="fr-FR" sz="2000" kern="1200" baseline="0" dirty="0" smtClean="0">
                <a:solidFill>
                  <a:schemeClr val="tx1"/>
                </a:solidFill>
                <a:latin typeface="Helvetica 75" panose="020B0804020202020204" pitchFamily="34" charset="0"/>
                <a:ea typeface="+mn-ea"/>
                <a:cs typeface="+mn-cs"/>
              </a:defRPr>
            </a:lvl2pPr>
            <a:lvl3pPr marL="1244600" indent="-285750" algn="l" defTabSz="914400" rtl="0" eaLnBrk="1" fontAlgn="base" latinLnBrk="0" hangingPunct="1">
              <a:spcBef>
                <a:spcPct val="0"/>
              </a:spcBef>
              <a:spcAft>
                <a:spcPts val="600"/>
              </a:spcAft>
              <a:buFont typeface="Helvetica 45 Light" pitchFamily="34" charset="0"/>
              <a:buChar char="–"/>
              <a:defRPr lang="fr-FR" sz="2000" kern="1200" baseline="0" dirty="0" smtClean="0">
                <a:solidFill>
                  <a:schemeClr val="tx1"/>
                </a:solidFill>
                <a:latin typeface="Helvetica 75" panose="020B0804020202020204" pitchFamily="34" charset="0"/>
                <a:ea typeface="+mn-ea"/>
                <a:cs typeface="+mn-cs"/>
              </a:defRPr>
            </a:lvl3pPr>
            <a:lvl4pPr marL="1663700" indent="-285750" algn="l" defTabSz="914400" rtl="0" eaLnBrk="1" fontAlgn="base" latinLnBrk="0" hangingPunct="1">
              <a:spcBef>
                <a:spcPct val="0"/>
              </a:spcBef>
              <a:spcAft>
                <a:spcPts val="600"/>
              </a:spcAft>
              <a:buFont typeface="Helvetica 45 Light" pitchFamily="34" charset="0"/>
              <a:buChar char="–"/>
              <a:defRPr lang="fr-FR" sz="2000" kern="1200" dirty="0" smtClean="0">
                <a:solidFill>
                  <a:schemeClr val="tx1"/>
                </a:solidFill>
                <a:latin typeface="Helvetica 75" panose="020B0804020202020204" pitchFamily="34" charset="0"/>
                <a:ea typeface="+mn-ea"/>
                <a:cs typeface="+mn-cs"/>
              </a:defRPr>
            </a:lvl4pPr>
            <a:lvl5pPr marL="2251075" indent="-596900" algn="l" defTabSz="914400" rtl="0" eaLnBrk="1" fontAlgn="base" latinLnBrk="0" hangingPunct="1">
              <a:spcBef>
                <a:spcPct val="0"/>
              </a:spcBef>
              <a:spcAft>
                <a:spcPts val="600"/>
              </a:spcAft>
              <a:buFont typeface="Helvetica 45 Light" pitchFamily="34" charset="0"/>
              <a:buChar char="–"/>
              <a:defRPr lang="fr-FR" sz="2000" kern="1200" dirty="0">
                <a:solidFill>
                  <a:schemeClr val="tx1"/>
                </a:solidFill>
                <a:latin typeface="Helvetica 75" panose="020B080402020202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85000"/>
              </a:lnSpc>
              <a:spcAft>
                <a:spcPts val="1200"/>
              </a:spcAft>
              <a:buClr>
                <a:srgbClr val="FFFFFF"/>
              </a:buClr>
              <a:defRPr/>
            </a:pPr>
            <a:fld id="{8702007A-2642-4DC4-A457-FD791426C840}" type="slidenum">
              <a:rPr lang="en-GB" sz="800">
                <a:solidFill>
                  <a:srgbClr val="000000"/>
                </a:solidFill>
                <a:latin typeface="Helvetica 75 Bold" panose="020B0804020202020204" pitchFamily="34" charset="0"/>
              </a:rPr>
              <a:pPr>
                <a:lnSpc>
                  <a:spcPct val="85000"/>
                </a:lnSpc>
                <a:spcAft>
                  <a:spcPts val="1200"/>
                </a:spcAft>
                <a:buClr>
                  <a:srgbClr val="FFFFFF"/>
                </a:buClr>
                <a:defRPr/>
              </a:pPr>
              <a:t>‹N°›</a:t>
            </a:fld>
            <a:endParaRPr lang="en-GB" sz="800">
              <a:solidFill>
                <a:srgbClr val="000000"/>
              </a:solidFill>
              <a:latin typeface="Helvetica 75 Bold" panose="020B0804020202020204" pitchFamily="34" charset="0"/>
            </a:endParaRPr>
          </a:p>
        </p:txBody>
      </p:sp>
      <p:sp>
        <p:nvSpPr>
          <p:cNvPr id="5" name="Text Placeholder 10"/>
          <p:cNvSpPr txBox="1">
            <a:spLocks/>
          </p:cNvSpPr>
          <p:nvPr/>
        </p:nvSpPr>
        <p:spPr>
          <a:xfrm>
            <a:off x="656231" y="4467225"/>
            <a:ext cx="8151220" cy="339726"/>
          </a:xfrm>
          <a:prstGeom prst="rect">
            <a:avLst/>
          </a:prstGeom>
        </p:spPr>
        <p:txBody>
          <a:bodyPr wrap="square" lIns="0" tIns="0" rIns="0" bIns="0" anchor="b">
            <a:noAutofit/>
          </a:bodyPr>
          <a:lstStyle>
            <a:lvl1pPr marL="0" marR="0" indent="0" algn="l" defTabSz="914400" rtl="0" eaLnBrk="1" fontAlgn="base" latinLnBrk="0" hangingPunct="1">
              <a:lnSpc>
                <a:spcPct val="100000"/>
              </a:lnSpc>
              <a:spcBef>
                <a:spcPct val="0"/>
              </a:spcBef>
              <a:spcAft>
                <a:spcPts val="0"/>
              </a:spcAft>
              <a:buClr>
                <a:schemeClr val="tx1"/>
              </a:buClr>
              <a:buSzTx/>
              <a:buFont typeface="Helvetica 75" panose="020B0804020202020204" pitchFamily="34" charset="0"/>
              <a:buNone/>
              <a:tabLst/>
              <a:defRPr lang="fr-FR" sz="1200" kern="1200" baseline="0" dirty="0" smtClean="0">
                <a:solidFill>
                  <a:schemeClr val="tx1">
                    <a:lumMod val="50000"/>
                  </a:schemeClr>
                </a:solidFill>
                <a:latin typeface="Helvetica 75" panose="020B0804020202020204" pitchFamily="34" charset="0"/>
                <a:ea typeface="+mn-ea"/>
                <a:cs typeface="+mn-cs"/>
              </a:defRPr>
            </a:lvl1pPr>
            <a:lvl2pPr marL="688975" indent="-231775" algn="l" defTabSz="914400" rtl="0" eaLnBrk="1" fontAlgn="base" latinLnBrk="0" hangingPunct="1">
              <a:spcBef>
                <a:spcPct val="0"/>
              </a:spcBef>
              <a:spcAft>
                <a:spcPts val="600"/>
              </a:spcAft>
              <a:buFont typeface="Helvetica 45 Light" pitchFamily="34" charset="0"/>
              <a:buChar char="–"/>
              <a:defRPr lang="fr-FR" sz="2000" kern="1200" baseline="0" dirty="0" smtClean="0">
                <a:solidFill>
                  <a:schemeClr val="tx1"/>
                </a:solidFill>
                <a:latin typeface="Helvetica 75" panose="020B0804020202020204" pitchFamily="34" charset="0"/>
                <a:ea typeface="+mn-ea"/>
                <a:cs typeface="+mn-cs"/>
              </a:defRPr>
            </a:lvl2pPr>
            <a:lvl3pPr marL="1244600" indent="-285750" algn="l" defTabSz="914400" rtl="0" eaLnBrk="1" fontAlgn="base" latinLnBrk="0" hangingPunct="1">
              <a:spcBef>
                <a:spcPct val="0"/>
              </a:spcBef>
              <a:spcAft>
                <a:spcPts val="600"/>
              </a:spcAft>
              <a:buFont typeface="Helvetica 45 Light" pitchFamily="34" charset="0"/>
              <a:buChar char="–"/>
              <a:defRPr lang="fr-FR" sz="2000" kern="1200" baseline="0" dirty="0" smtClean="0">
                <a:solidFill>
                  <a:schemeClr val="tx1"/>
                </a:solidFill>
                <a:latin typeface="Helvetica 75" panose="020B0804020202020204" pitchFamily="34" charset="0"/>
                <a:ea typeface="+mn-ea"/>
                <a:cs typeface="+mn-cs"/>
              </a:defRPr>
            </a:lvl3pPr>
            <a:lvl4pPr marL="1663700" indent="-285750" algn="l" defTabSz="914400" rtl="0" eaLnBrk="1" fontAlgn="base" latinLnBrk="0" hangingPunct="1">
              <a:spcBef>
                <a:spcPct val="0"/>
              </a:spcBef>
              <a:spcAft>
                <a:spcPts val="600"/>
              </a:spcAft>
              <a:buFont typeface="Helvetica 45 Light" pitchFamily="34" charset="0"/>
              <a:buChar char="–"/>
              <a:defRPr lang="fr-FR" sz="2000" kern="1200" dirty="0" smtClean="0">
                <a:solidFill>
                  <a:schemeClr val="tx1"/>
                </a:solidFill>
                <a:latin typeface="Helvetica 75" panose="020B0804020202020204" pitchFamily="34" charset="0"/>
                <a:ea typeface="+mn-ea"/>
                <a:cs typeface="+mn-cs"/>
              </a:defRPr>
            </a:lvl4pPr>
            <a:lvl5pPr marL="2251075" indent="-596900" algn="l" defTabSz="914400" rtl="0" eaLnBrk="1" fontAlgn="base" latinLnBrk="0" hangingPunct="1">
              <a:spcBef>
                <a:spcPct val="0"/>
              </a:spcBef>
              <a:spcAft>
                <a:spcPts val="600"/>
              </a:spcAft>
              <a:buFont typeface="Helvetica 45 Light" pitchFamily="34" charset="0"/>
              <a:buChar char="–"/>
              <a:defRPr lang="fr-FR" sz="2000" kern="1200" dirty="0">
                <a:solidFill>
                  <a:schemeClr val="tx1"/>
                </a:solidFill>
                <a:latin typeface="Helvetica 75" panose="020B080402020202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85000"/>
              </a:lnSpc>
              <a:spcAft>
                <a:spcPts val="1200"/>
              </a:spcAft>
              <a:buClr>
                <a:srgbClr val="FFFFFF"/>
              </a:buClr>
              <a:defRPr/>
            </a:pPr>
            <a:r>
              <a:rPr lang="en-GB" sz="800">
                <a:solidFill>
                  <a:srgbClr val="FF6600"/>
                </a:solidFill>
                <a:latin typeface="Helvetica 75 Bold" panose="020B0804020202020204" pitchFamily="34" charset="0"/>
              </a:rPr>
              <a:t>Interne Orange</a:t>
            </a:r>
          </a:p>
        </p:txBody>
      </p:sp>
    </p:spTree>
    <p:extLst>
      <p:ext uri="{BB962C8B-B14F-4D97-AF65-F5344CB8AC3E}">
        <p14:creationId xmlns:p14="http://schemas.microsoft.com/office/powerpoint/2010/main" val="1501772843"/>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Lst>
  <p:transition spd="med">
    <p:fade/>
  </p:transition>
  <p:hf hdr="0"/>
  <p:txStyles>
    <p:titleStyle>
      <a:lvl1pPr algn="l" defTabSz="514350" rtl="0" eaLnBrk="1" fontAlgn="base" hangingPunct="1">
        <a:lnSpc>
          <a:spcPct val="90000"/>
        </a:lnSpc>
        <a:spcBef>
          <a:spcPct val="0"/>
        </a:spcBef>
        <a:spcAft>
          <a:spcPts val="0"/>
        </a:spcAft>
        <a:defRPr sz="2000" kern="1200">
          <a:solidFill>
            <a:srgbClr val="FF6600"/>
          </a:solidFill>
          <a:latin typeface="Helvetica 75 Bold" panose="020B0804020202020204" pitchFamily="34" charset="0"/>
          <a:ea typeface="ＭＳ Ｐゴシック" pitchFamily="34" charset="-128"/>
          <a:cs typeface="+mj-cs"/>
        </a:defRPr>
      </a:lvl1pPr>
      <a:lvl2pPr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2pPr>
      <a:lvl3pPr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3pPr>
      <a:lvl4pPr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4pPr>
      <a:lvl5pPr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5pPr>
      <a:lvl6pPr marL="457200"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6pPr>
      <a:lvl7pPr marL="914400"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7pPr>
      <a:lvl8pPr marL="1371600"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8pPr>
      <a:lvl9pPr marL="1828800"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9pPr>
    </p:titleStyle>
    <p:bodyStyle>
      <a:lvl1pPr algn="l" defTabSz="514350" rtl="0" eaLnBrk="1" fontAlgn="base" hangingPunct="1">
        <a:lnSpc>
          <a:spcPct val="90000"/>
        </a:lnSpc>
        <a:spcBef>
          <a:spcPct val="0"/>
        </a:spcBef>
        <a:spcAft>
          <a:spcPts val="800"/>
        </a:spcAft>
        <a:buFont typeface="Arial" pitchFamily="34" charset="0"/>
        <a:defRPr sz="1400" kern="1200" baseline="0">
          <a:solidFill>
            <a:srgbClr val="FF6600"/>
          </a:solidFill>
          <a:latin typeface="Helvetica 75 Bold" panose="020B0804020202020204" pitchFamily="34" charset="0"/>
          <a:ea typeface="ＭＳ Ｐゴシック" pitchFamily="34" charset="-128"/>
          <a:cs typeface="+mn-cs"/>
        </a:defRPr>
      </a:lvl1pPr>
      <a:lvl2pPr algn="l" defTabSz="514350" rtl="0" eaLnBrk="1" fontAlgn="base" hangingPunct="1">
        <a:lnSpc>
          <a:spcPct val="90000"/>
        </a:lnSpc>
        <a:spcBef>
          <a:spcPct val="0"/>
        </a:spcBef>
        <a:spcAft>
          <a:spcPts val="800"/>
        </a:spcAft>
        <a:buFont typeface="Arial" pitchFamily="34" charset="0"/>
        <a:defRPr sz="1400" kern="1200">
          <a:solidFill>
            <a:schemeClr val="tx1"/>
          </a:solidFill>
          <a:latin typeface="Helvetica 75 Bold" panose="020B0804020202020204" pitchFamily="34" charset="0"/>
          <a:ea typeface="ＭＳ Ｐゴシック" pitchFamily="34" charset="-128"/>
          <a:cs typeface="+mn-cs"/>
        </a:defRPr>
      </a:lvl2pPr>
      <a:lvl3pPr marL="133350" indent="-133350" algn="l" defTabSz="514350" rtl="0" eaLnBrk="1" fontAlgn="base" hangingPunct="1">
        <a:lnSpc>
          <a:spcPct val="90000"/>
        </a:lnSpc>
        <a:spcBef>
          <a:spcPct val="0"/>
        </a:spcBef>
        <a:spcAft>
          <a:spcPts val="800"/>
        </a:spcAft>
        <a:buClr>
          <a:schemeClr val="tx1"/>
        </a:buClr>
        <a:buFont typeface="Helvetica 75" panose="020B0804020202020204" pitchFamily="34" charset="0"/>
        <a:buChar char="−"/>
        <a:defRPr sz="1400" kern="1200">
          <a:solidFill>
            <a:schemeClr val="tx1"/>
          </a:solidFill>
          <a:latin typeface="Helvetica 75 Bold" panose="020B0804020202020204" pitchFamily="34" charset="0"/>
          <a:ea typeface="ＭＳ Ｐゴシック" pitchFamily="34" charset="-128"/>
          <a:cs typeface="+mn-cs"/>
        </a:defRPr>
      </a:lvl3pPr>
      <a:lvl4pPr marL="271463" indent="-134938" algn="l" defTabSz="514350" rtl="0" eaLnBrk="1" fontAlgn="base" hangingPunct="1">
        <a:lnSpc>
          <a:spcPct val="90000"/>
        </a:lnSpc>
        <a:spcBef>
          <a:spcPct val="0"/>
        </a:spcBef>
        <a:spcAft>
          <a:spcPts val="800"/>
        </a:spcAft>
        <a:buClr>
          <a:schemeClr val="tx1"/>
        </a:buClr>
        <a:buFont typeface="Helvetica 75" panose="020B0804020202020204" pitchFamily="34" charset="0"/>
        <a:buChar char="−"/>
        <a:defRPr sz="1400" kern="1200">
          <a:solidFill>
            <a:schemeClr val="tx1"/>
          </a:solidFill>
          <a:latin typeface="Helvetica 75 Bold" panose="020B0804020202020204" pitchFamily="34" charset="0"/>
          <a:ea typeface="ＭＳ Ｐゴシック" pitchFamily="34" charset="-128"/>
          <a:cs typeface="+mn-cs"/>
        </a:defRPr>
      </a:lvl4pPr>
      <a:lvl5pPr marL="406400" indent="-134938" algn="l" defTabSz="514350" rtl="0" eaLnBrk="1" fontAlgn="base" hangingPunct="1">
        <a:lnSpc>
          <a:spcPct val="90000"/>
        </a:lnSpc>
        <a:spcBef>
          <a:spcPct val="0"/>
        </a:spcBef>
        <a:spcAft>
          <a:spcPts val="800"/>
        </a:spcAft>
        <a:buClr>
          <a:schemeClr val="tx1"/>
        </a:buClr>
        <a:buFont typeface="Helvetica 75" panose="020B0804020202020204" pitchFamily="34" charset="0"/>
        <a:buChar char="−"/>
        <a:defRPr sz="1400" kern="1200">
          <a:solidFill>
            <a:schemeClr val="tx1"/>
          </a:solidFill>
          <a:latin typeface="Helvetica 75 Bold" panose="020B0804020202020204" pitchFamily="34" charset="0"/>
          <a:ea typeface="ＭＳ Ｐゴシック" pitchFamily="34" charset="-128"/>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339725" y="339724"/>
            <a:ext cx="8470900" cy="621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en-US" noProof="0" dirty="0"/>
              <a:t>Cliquez ici pour saisir le titre principal</a:t>
            </a:r>
          </a:p>
        </p:txBody>
      </p:sp>
      <p:sp>
        <p:nvSpPr>
          <p:cNvPr id="2051" name="Text Placeholder 2"/>
          <p:cNvSpPr>
            <a:spLocks noGrp="1"/>
          </p:cNvSpPr>
          <p:nvPr>
            <p:ph type="body" idx="1"/>
          </p:nvPr>
        </p:nvSpPr>
        <p:spPr bwMode="auto">
          <a:xfrm>
            <a:off x="336550" y="1304385"/>
            <a:ext cx="8474075" cy="3162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en-US" dirty="0"/>
              <a:t>Modifiez le texte du masque</a:t>
            </a:r>
          </a:p>
          <a:p>
            <a:pPr lvl="1"/>
            <a:r>
              <a:rPr lang="fr-FR" altLang="en-US" dirty="0"/>
              <a:t>Deuxième niveau</a:t>
            </a:r>
          </a:p>
          <a:p>
            <a:pPr lvl="2"/>
            <a:r>
              <a:rPr lang="fr-FR" altLang="en-US" dirty="0"/>
              <a:t>Troisième niveau</a:t>
            </a:r>
          </a:p>
          <a:p>
            <a:pPr lvl="3"/>
            <a:r>
              <a:rPr lang="fr-FR" altLang="en-US" dirty="0"/>
              <a:t>Quatrième niveau</a:t>
            </a:r>
          </a:p>
          <a:p>
            <a:pPr lvl="4"/>
            <a:r>
              <a:rPr lang="fr-FR" altLang="en-US" dirty="0"/>
              <a:t>Cinquième niveau</a:t>
            </a:r>
            <a:endParaRPr lang="en-GB" altLang="en-US" dirty="0"/>
          </a:p>
        </p:txBody>
      </p:sp>
      <p:sp>
        <p:nvSpPr>
          <p:cNvPr id="4" name="Text Placeholder 10"/>
          <p:cNvSpPr txBox="1">
            <a:spLocks/>
          </p:cNvSpPr>
          <p:nvPr/>
        </p:nvSpPr>
        <p:spPr>
          <a:xfrm>
            <a:off x="336550" y="4471988"/>
            <a:ext cx="275010" cy="334961"/>
          </a:xfrm>
          <a:prstGeom prst="rect">
            <a:avLst/>
          </a:prstGeom>
        </p:spPr>
        <p:txBody>
          <a:bodyPr wrap="square" lIns="0" tIns="0" rIns="0" bIns="0" anchor="b">
            <a:normAutofit/>
          </a:bodyPr>
          <a:lstStyle>
            <a:lvl1pPr marL="0" marR="0" indent="0" algn="l" defTabSz="914400" rtl="0" eaLnBrk="1" fontAlgn="base" latinLnBrk="0" hangingPunct="1">
              <a:lnSpc>
                <a:spcPct val="100000"/>
              </a:lnSpc>
              <a:spcBef>
                <a:spcPct val="0"/>
              </a:spcBef>
              <a:spcAft>
                <a:spcPts val="0"/>
              </a:spcAft>
              <a:buClr>
                <a:schemeClr val="tx1"/>
              </a:buClr>
              <a:buSzTx/>
              <a:buFont typeface="Helvetica 75" panose="020B0804020202020204" pitchFamily="34" charset="0"/>
              <a:buNone/>
              <a:tabLst/>
              <a:defRPr lang="fr-FR" sz="1200" kern="1200" baseline="0" dirty="0" smtClean="0">
                <a:solidFill>
                  <a:schemeClr val="tx1">
                    <a:lumMod val="50000"/>
                  </a:schemeClr>
                </a:solidFill>
                <a:latin typeface="Helvetica 75" panose="020B0804020202020204" pitchFamily="34" charset="0"/>
                <a:ea typeface="+mn-ea"/>
                <a:cs typeface="+mn-cs"/>
              </a:defRPr>
            </a:lvl1pPr>
            <a:lvl2pPr marL="688975" indent="-231775" algn="l" defTabSz="914400" rtl="0" eaLnBrk="1" fontAlgn="base" latinLnBrk="0" hangingPunct="1">
              <a:spcBef>
                <a:spcPct val="0"/>
              </a:spcBef>
              <a:spcAft>
                <a:spcPts val="600"/>
              </a:spcAft>
              <a:buFont typeface="Helvetica 45 Light" pitchFamily="34" charset="0"/>
              <a:buChar char="–"/>
              <a:defRPr lang="fr-FR" sz="2000" kern="1200" baseline="0" dirty="0" smtClean="0">
                <a:solidFill>
                  <a:schemeClr val="tx1"/>
                </a:solidFill>
                <a:latin typeface="Helvetica 75" panose="020B0804020202020204" pitchFamily="34" charset="0"/>
                <a:ea typeface="+mn-ea"/>
                <a:cs typeface="+mn-cs"/>
              </a:defRPr>
            </a:lvl2pPr>
            <a:lvl3pPr marL="1244600" indent="-285750" algn="l" defTabSz="914400" rtl="0" eaLnBrk="1" fontAlgn="base" latinLnBrk="0" hangingPunct="1">
              <a:spcBef>
                <a:spcPct val="0"/>
              </a:spcBef>
              <a:spcAft>
                <a:spcPts val="600"/>
              </a:spcAft>
              <a:buFont typeface="Helvetica 45 Light" pitchFamily="34" charset="0"/>
              <a:buChar char="–"/>
              <a:defRPr lang="fr-FR" sz="2000" kern="1200" baseline="0" dirty="0" smtClean="0">
                <a:solidFill>
                  <a:schemeClr val="tx1"/>
                </a:solidFill>
                <a:latin typeface="Helvetica 75" panose="020B0804020202020204" pitchFamily="34" charset="0"/>
                <a:ea typeface="+mn-ea"/>
                <a:cs typeface="+mn-cs"/>
              </a:defRPr>
            </a:lvl3pPr>
            <a:lvl4pPr marL="1663700" indent="-285750" algn="l" defTabSz="914400" rtl="0" eaLnBrk="1" fontAlgn="base" latinLnBrk="0" hangingPunct="1">
              <a:spcBef>
                <a:spcPct val="0"/>
              </a:spcBef>
              <a:spcAft>
                <a:spcPts val="600"/>
              </a:spcAft>
              <a:buFont typeface="Helvetica 45 Light" pitchFamily="34" charset="0"/>
              <a:buChar char="–"/>
              <a:defRPr lang="fr-FR" sz="2000" kern="1200" dirty="0" smtClean="0">
                <a:solidFill>
                  <a:schemeClr val="tx1"/>
                </a:solidFill>
                <a:latin typeface="Helvetica 75" panose="020B0804020202020204" pitchFamily="34" charset="0"/>
                <a:ea typeface="+mn-ea"/>
                <a:cs typeface="+mn-cs"/>
              </a:defRPr>
            </a:lvl4pPr>
            <a:lvl5pPr marL="2251075" indent="-596900" algn="l" defTabSz="914400" rtl="0" eaLnBrk="1" fontAlgn="base" latinLnBrk="0" hangingPunct="1">
              <a:spcBef>
                <a:spcPct val="0"/>
              </a:spcBef>
              <a:spcAft>
                <a:spcPts val="600"/>
              </a:spcAft>
              <a:buFont typeface="Helvetica 45 Light" pitchFamily="34" charset="0"/>
              <a:buChar char="–"/>
              <a:defRPr lang="fr-FR" sz="2000" kern="1200" dirty="0">
                <a:solidFill>
                  <a:schemeClr val="tx1"/>
                </a:solidFill>
                <a:latin typeface="Helvetica 75" panose="020B080402020202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85000"/>
              </a:lnSpc>
              <a:spcAft>
                <a:spcPts val="1200"/>
              </a:spcAft>
              <a:buClr>
                <a:srgbClr val="FFFFFF"/>
              </a:buClr>
              <a:defRPr/>
            </a:pPr>
            <a:fld id="{8702007A-2642-4DC4-A457-FD791426C840}" type="slidenum">
              <a:rPr lang="en-GB" sz="800">
                <a:solidFill>
                  <a:srgbClr val="000000"/>
                </a:solidFill>
                <a:latin typeface="Helvetica 75 Bold" panose="020B0804020202020204" pitchFamily="34" charset="0"/>
              </a:rPr>
              <a:pPr>
                <a:lnSpc>
                  <a:spcPct val="85000"/>
                </a:lnSpc>
                <a:spcAft>
                  <a:spcPts val="1200"/>
                </a:spcAft>
                <a:buClr>
                  <a:srgbClr val="FFFFFF"/>
                </a:buClr>
                <a:defRPr/>
              </a:pPr>
              <a:t>‹N°›</a:t>
            </a:fld>
            <a:endParaRPr lang="en-GB" sz="800">
              <a:solidFill>
                <a:srgbClr val="000000"/>
              </a:solidFill>
              <a:latin typeface="Helvetica 75 Bold" panose="020B0804020202020204" pitchFamily="34" charset="0"/>
            </a:endParaRPr>
          </a:p>
        </p:txBody>
      </p:sp>
      <p:sp>
        <p:nvSpPr>
          <p:cNvPr id="5" name="Text Placeholder 10"/>
          <p:cNvSpPr txBox="1">
            <a:spLocks/>
          </p:cNvSpPr>
          <p:nvPr/>
        </p:nvSpPr>
        <p:spPr>
          <a:xfrm>
            <a:off x="656231" y="4467225"/>
            <a:ext cx="8151220" cy="339726"/>
          </a:xfrm>
          <a:prstGeom prst="rect">
            <a:avLst/>
          </a:prstGeom>
        </p:spPr>
        <p:txBody>
          <a:bodyPr wrap="square" lIns="0" tIns="0" rIns="0" bIns="0" anchor="b">
            <a:noAutofit/>
          </a:bodyPr>
          <a:lstStyle>
            <a:lvl1pPr marL="0" marR="0" indent="0" algn="l" defTabSz="914400" rtl="0" eaLnBrk="1" fontAlgn="base" latinLnBrk="0" hangingPunct="1">
              <a:lnSpc>
                <a:spcPct val="100000"/>
              </a:lnSpc>
              <a:spcBef>
                <a:spcPct val="0"/>
              </a:spcBef>
              <a:spcAft>
                <a:spcPts val="0"/>
              </a:spcAft>
              <a:buClr>
                <a:schemeClr val="tx1"/>
              </a:buClr>
              <a:buSzTx/>
              <a:buFont typeface="Helvetica 75" panose="020B0804020202020204" pitchFamily="34" charset="0"/>
              <a:buNone/>
              <a:tabLst/>
              <a:defRPr lang="fr-FR" sz="1200" kern="1200" baseline="0" dirty="0" smtClean="0">
                <a:solidFill>
                  <a:schemeClr val="tx1">
                    <a:lumMod val="50000"/>
                  </a:schemeClr>
                </a:solidFill>
                <a:latin typeface="Helvetica 75" panose="020B0804020202020204" pitchFamily="34" charset="0"/>
                <a:ea typeface="+mn-ea"/>
                <a:cs typeface="+mn-cs"/>
              </a:defRPr>
            </a:lvl1pPr>
            <a:lvl2pPr marL="688975" indent="-231775" algn="l" defTabSz="914400" rtl="0" eaLnBrk="1" fontAlgn="base" latinLnBrk="0" hangingPunct="1">
              <a:spcBef>
                <a:spcPct val="0"/>
              </a:spcBef>
              <a:spcAft>
                <a:spcPts val="600"/>
              </a:spcAft>
              <a:buFont typeface="Helvetica 45 Light" pitchFamily="34" charset="0"/>
              <a:buChar char="–"/>
              <a:defRPr lang="fr-FR" sz="2000" kern="1200" baseline="0" dirty="0" smtClean="0">
                <a:solidFill>
                  <a:schemeClr val="tx1"/>
                </a:solidFill>
                <a:latin typeface="Helvetica 75" panose="020B0804020202020204" pitchFamily="34" charset="0"/>
                <a:ea typeface="+mn-ea"/>
                <a:cs typeface="+mn-cs"/>
              </a:defRPr>
            </a:lvl2pPr>
            <a:lvl3pPr marL="1244600" indent="-285750" algn="l" defTabSz="914400" rtl="0" eaLnBrk="1" fontAlgn="base" latinLnBrk="0" hangingPunct="1">
              <a:spcBef>
                <a:spcPct val="0"/>
              </a:spcBef>
              <a:spcAft>
                <a:spcPts val="600"/>
              </a:spcAft>
              <a:buFont typeface="Helvetica 45 Light" pitchFamily="34" charset="0"/>
              <a:buChar char="–"/>
              <a:defRPr lang="fr-FR" sz="2000" kern="1200" baseline="0" dirty="0" smtClean="0">
                <a:solidFill>
                  <a:schemeClr val="tx1"/>
                </a:solidFill>
                <a:latin typeface="Helvetica 75" panose="020B0804020202020204" pitchFamily="34" charset="0"/>
                <a:ea typeface="+mn-ea"/>
                <a:cs typeface="+mn-cs"/>
              </a:defRPr>
            </a:lvl3pPr>
            <a:lvl4pPr marL="1663700" indent="-285750" algn="l" defTabSz="914400" rtl="0" eaLnBrk="1" fontAlgn="base" latinLnBrk="0" hangingPunct="1">
              <a:spcBef>
                <a:spcPct val="0"/>
              </a:spcBef>
              <a:spcAft>
                <a:spcPts val="600"/>
              </a:spcAft>
              <a:buFont typeface="Helvetica 45 Light" pitchFamily="34" charset="0"/>
              <a:buChar char="–"/>
              <a:defRPr lang="fr-FR" sz="2000" kern="1200" dirty="0" smtClean="0">
                <a:solidFill>
                  <a:schemeClr val="tx1"/>
                </a:solidFill>
                <a:latin typeface="Helvetica 75" panose="020B0804020202020204" pitchFamily="34" charset="0"/>
                <a:ea typeface="+mn-ea"/>
                <a:cs typeface="+mn-cs"/>
              </a:defRPr>
            </a:lvl4pPr>
            <a:lvl5pPr marL="2251075" indent="-596900" algn="l" defTabSz="914400" rtl="0" eaLnBrk="1" fontAlgn="base" latinLnBrk="0" hangingPunct="1">
              <a:spcBef>
                <a:spcPct val="0"/>
              </a:spcBef>
              <a:spcAft>
                <a:spcPts val="600"/>
              </a:spcAft>
              <a:buFont typeface="Helvetica 45 Light" pitchFamily="34" charset="0"/>
              <a:buChar char="–"/>
              <a:defRPr lang="fr-FR" sz="2000" kern="1200" dirty="0">
                <a:solidFill>
                  <a:schemeClr val="tx1"/>
                </a:solidFill>
                <a:latin typeface="Helvetica 75" panose="020B080402020202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85000"/>
              </a:lnSpc>
              <a:spcAft>
                <a:spcPts val="1200"/>
              </a:spcAft>
              <a:buClr>
                <a:srgbClr val="FFFFFF"/>
              </a:buClr>
              <a:defRPr/>
            </a:pPr>
            <a:r>
              <a:rPr lang="en-GB" sz="800">
                <a:solidFill>
                  <a:srgbClr val="FF6600"/>
                </a:solidFill>
                <a:latin typeface="Helvetica 75 Bold" panose="020B0804020202020204" pitchFamily="34" charset="0"/>
              </a:rPr>
              <a:t>Interne Orange</a:t>
            </a:r>
          </a:p>
        </p:txBody>
      </p:sp>
    </p:spTree>
    <p:extLst>
      <p:ext uri="{BB962C8B-B14F-4D97-AF65-F5344CB8AC3E}">
        <p14:creationId xmlns:p14="http://schemas.microsoft.com/office/powerpoint/2010/main" val="85644223"/>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spd="med">
    <p:fade/>
  </p:transition>
  <p:hf hdr="0"/>
  <p:txStyles>
    <p:titleStyle>
      <a:lvl1pPr algn="l" defTabSz="514350" rtl="0" eaLnBrk="1" fontAlgn="base" hangingPunct="1">
        <a:lnSpc>
          <a:spcPct val="90000"/>
        </a:lnSpc>
        <a:spcBef>
          <a:spcPct val="0"/>
        </a:spcBef>
        <a:spcAft>
          <a:spcPts val="0"/>
        </a:spcAft>
        <a:defRPr sz="2000" kern="1200">
          <a:solidFill>
            <a:srgbClr val="FF6600"/>
          </a:solidFill>
          <a:latin typeface="Helvetica 75 Bold" panose="020B0804020202020204" pitchFamily="34" charset="0"/>
          <a:ea typeface="ＭＳ Ｐゴシック" pitchFamily="34" charset="-128"/>
          <a:cs typeface="+mj-cs"/>
        </a:defRPr>
      </a:lvl1pPr>
      <a:lvl2pPr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2pPr>
      <a:lvl3pPr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3pPr>
      <a:lvl4pPr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4pPr>
      <a:lvl5pPr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5pPr>
      <a:lvl6pPr marL="457200"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6pPr>
      <a:lvl7pPr marL="914400"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7pPr>
      <a:lvl8pPr marL="1371600"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8pPr>
      <a:lvl9pPr marL="1828800"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9pPr>
    </p:titleStyle>
    <p:bodyStyle>
      <a:lvl1pPr algn="l" defTabSz="514350" rtl="0" eaLnBrk="1" fontAlgn="base" hangingPunct="1">
        <a:lnSpc>
          <a:spcPct val="90000"/>
        </a:lnSpc>
        <a:spcBef>
          <a:spcPct val="0"/>
        </a:spcBef>
        <a:spcAft>
          <a:spcPts val="800"/>
        </a:spcAft>
        <a:buFont typeface="Arial" pitchFamily="34" charset="0"/>
        <a:defRPr sz="1400" kern="1200" baseline="0">
          <a:solidFill>
            <a:srgbClr val="FF6600"/>
          </a:solidFill>
          <a:latin typeface="Helvetica 75 Bold" panose="020B0804020202020204" pitchFamily="34" charset="0"/>
          <a:ea typeface="ＭＳ Ｐゴシック" pitchFamily="34" charset="-128"/>
          <a:cs typeface="+mn-cs"/>
        </a:defRPr>
      </a:lvl1pPr>
      <a:lvl2pPr algn="l" defTabSz="514350" rtl="0" eaLnBrk="1" fontAlgn="base" hangingPunct="1">
        <a:lnSpc>
          <a:spcPct val="90000"/>
        </a:lnSpc>
        <a:spcBef>
          <a:spcPct val="0"/>
        </a:spcBef>
        <a:spcAft>
          <a:spcPts val="800"/>
        </a:spcAft>
        <a:buFont typeface="Arial" pitchFamily="34" charset="0"/>
        <a:defRPr sz="1400" kern="1200">
          <a:solidFill>
            <a:schemeClr val="tx1"/>
          </a:solidFill>
          <a:latin typeface="Helvetica 75 Bold" panose="020B0804020202020204" pitchFamily="34" charset="0"/>
          <a:ea typeface="ＭＳ Ｐゴシック" pitchFamily="34" charset="-128"/>
          <a:cs typeface="+mn-cs"/>
        </a:defRPr>
      </a:lvl2pPr>
      <a:lvl3pPr marL="133350" indent="-133350" algn="l" defTabSz="514350" rtl="0" eaLnBrk="1" fontAlgn="base" hangingPunct="1">
        <a:lnSpc>
          <a:spcPct val="90000"/>
        </a:lnSpc>
        <a:spcBef>
          <a:spcPct val="0"/>
        </a:spcBef>
        <a:spcAft>
          <a:spcPts val="800"/>
        </a:spcAft>
        <a:buClr>
          <a:schemeClr val="tx1"/>
        </a:buClr>
        <a:buFont typeface="Helvetica 75" panose="020B0804020202020204" pitchFamily="34" charset="0"/>
        <a:buChar char="−"/>
        <a:defRPr sz="1400" kern="1200">
          <a:solidFill>
            <a:schemeClr val="tx1"/>
          </a:solidFill>
          <a:latin typeface="Helvetica 75 Bold" panose="020B0804020202020204" pitchFamily="34" charset="0"/>
          <a:ea typeface="ＭＳ Ｐゴシック" pitchFamily="34" charset="-128"/>
          <a:cs typeface="+mn-cs"/>
        </a:defRPr>
      </a:lvl3pPr>
      <a:lvl4pPr marL="271463" indent="-134938" algn="l" defTabSz="514350" rtl="0" eaLnBrk="1" fontAlgn="base" hangingPunct="1">
        <a:lnSpc>
          <a:spcPct val="90000"/>
        </a:lnSpc>
        <a:spcBef>
          <a:spcPct val="0"/>
        </a:spcBef>
        <a:spcAft>
          <a:spcPts val="800"/>
        </a:spcAft>
        <a:buClr>
          <a:schemeClr val="tx1"/>
        </a:buClr>
        <a:buFont typeface="Helvetica 75" panose="020B0804020202020204" pitchFamily="34" charset="0"/>
        <a:buChar char="−"/>
        <a:defRPr sz="1400" kern="1200">
          <a:solidFill>
            <a:schemeClr val="tx1"/>
          </a:solidFill>
          <a:latin typeface="Helvetica 75 Bold" panose="020B0804020202020204" pitchFamily="34" charset="0"/>
          <a:ea typeface="ＭＳ Ｐゴシック" pitchFamily="34" charset="-128"/>
          <a:cs typeface="+mn-cs"/>
        </a:defRPr>
      </a:lvl4pPr>
      <a:lvl5pPr marL="406400" indent="-134938" algn="l" defTabSz="514350" rtl="0" eaLnBrk="1" fontAlgn="base" hangingPunct="1">
        <a:lnSpc>
          <a:spcPct val="90000"/>
        </a:lnSpc>
        <a:spcBef>
          <a:spcPct val="0"/>
        </a:spcBef>
        <a:spcAft>
          <a:spcPts val="800"/>
        </a:spcAft>
        <a:buClr>
          <a:schemeClr val="tx1"/>
        </a:buClr>
        <a:buFont typeface="Helvetica 75" panose="020B0804020202020204" pitchFamily="34" charset="0"/>
        <a:buChar char="−"/>
        <a:defRPr sz="1400" kern="1200">
          <a:solidFill>
            <a:schemeClr val="tx1"/>
          </a:solidFill>
          <a:latin typeface="Helvetica 75 Bold" panose="020B0804020202020204" pitchFamily="34" charset="0"/>
          <a:ea typeface="ＭＳ Ｐゴシック" pitchFamily="34" charset="-128"/>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339725" y="339724"/>
            <a:ext cx="8470900" cy="621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en-US" noProof="0" dirty="0"/>
              <a:t>Cliquez ici pour saisir le titre principal</a:t>
            </a:r>
          </a:p>
        </p:txBody>
      </p:sp>
      <p:sp>
        <p:nvSpPr>
          <p:cNvPr id="2051" name="Text Placeholder 2"/>
          <p:cNvSpPr>
            <a:spLocks noGrp="1"/>
          </p:cNvSpPr>
          <p:nvPr>
            <p:ph type="body" idx="1"/>
          </p:nvPr>
        </p:nvSpPr>
        <p:spPr bwMode="auto">
          <a:xfrm>
            <a:off x="336550" y="1304385"/>
            <a:ext cx="8474075" cy="3162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en-US" dirty="0"/>
              <a:t>Modifiez le texte du masque</a:t>
            </a:r>
          </a:p>
          <a:p>
            <a:pPr lvl="1"/>
            <a:r>
              <a:rPr lang="fr-FR" altLang="en-US" dirty="0"/>
              <a:t>Deuxième niveau</a:t>
            </a:r>
          </a:p>
          <a:p>
            <a:pPr lvl="2"/>
            <a:r>
              <a:rPr lang="fr-FR" altLang="en-US" dirty="0"/>
              <a:t>Troisième niveau</a:t>
            </a:r>
          </a:p>
          <a:p>
            <a:pPr lvl="3"/>
            <a:r>
              <a:rPr lang="fr-FR" altLang="en-US" dirty="0"/>
              <a:t>Quatrième niveau</a:t>
            </a:r>
          </a:p>
          <a:p>
            <a:pPr lvl="4"/>
            <a:r>
              <a:rPr lang="fr-FR" altLang="en-US" dirty="0"/>
              <a:t>Cinquième niveau</a:t>
            </a:r>
            <a:endParaRPr lang="en-GB" altLang="en-US" dirty="0"/>
          </a:p>
        </p:txBody>
      </p:sp>
      <p:sp>
        <p:nvSpPr>
          <p:cNvPr id="4" name="Text Placeholder 10"/>
          <p:cNvSpPr txBox="1">
            <a:spLocks/>
          </p:cNvSpPr>
          <p:nvPr/>
        </p:nvSpPr>
        <p:spPr>
          <a:xfrm>
            <a:off x="336550" y="4471988"/>
            <a:ext cx="275010" cy="334961"/>
          </a:xfrm>
          <a:prstGeom prst="rect">
            <a:avLst/>
          </a:prstGeom>
        </p:spPr>
        <p:txBody>
          <a:bodyPr wrap="square" lIns="0" tIns="0" rIns="0" bIns="0" anchor="b">
            <a:normAutofit/>
          </a:bodyPr>
          <a:lstStyle>
            <a:lvl1pPr marL="0" marR="0" indent="0" algn="l" defTabSz="914400" rtl="0" eaLnBrk="1" fontAlgn="base" latinLnBrk="0" hangingPunct="1">
              <a:lnSpc>
                <a:spcPct val="100000"/>
              </a:lnSpc>
              <a:spcBef>
                <a:spcPct val="0"/>
              </a:spcBef>
              <a:spcAft>
                <a:spcPts val="0"/>
              </a:spcAft>
              <a:buClr>
                <a:schemeClr val="tx1"/>
              </a:buClr>
              <a:buSzTx/>
              <a:buFont typeface="Helvetica 75" panose="020B0804020202020204" pitchFamily="34" charset="0"/>
              <a:buNone/>
              <a:tabLst/>
              <a:defRPr lang="fr-FR" sz="1200" kern="1200" baseline="0" dirty="0" smtClean="0">
                <a:solidFill>
                  <a:schemeClr val="tx1">
                    <a:lumMod val="50000"/>
                  </a:schemeClr>
                </a:solidFill>
                <a:latin typeface="Helvetica 75" panose="020B0804020202020204" pitchFamily="34" charset="0"/>
                <a:ea typeface="+mn-ea"/>
                <a:cs typeface="+mn-cs"/>
              </a:defRPr>
            </a:lvl1pPr>
            <a:lvl2pPr marL="688975" indent="-231775" algn="l" defTabSz="914400" rtl="0" eaLnBrk="1" fontAlgn="base" latinLnBrk="0" hangingPunct="1">
              <a:spcBef>
                <a:spcPct val="0"/>
              </a:spcBef>
              <a:spcAft>
                <a:spcPts val="600"/>
              </a:spcAft>
              <a:buFont typeface="Helvetica 45 Light" pitchFamily="34" charset="0"/>
              <a:buChar char="–"/>
              <a:defRPr lang="fr-FR" sz="2000" kern="1200" baseline="0" dirty="0" smtClean="0">
                <a:solidFill>
                  <a:schemeClr val="tx1"/>
                </a:solidFill>
                <a:latin typeface="Helvetica 75" panose="020B0804020202020204" pitchFamily="34" charset="0"/>
                <a:ea typeface="+mn-ea"/>
                <a:cs typeface="+mn-cs"/>
              </a:defRPr>
            </a:lvl2pPr>
            <a:lvl3pPr marL="1244600" indent="-285750" algn="l" defTabSz="914400" rtl="0" eaLnBrk="1" fontAlgn="base" latinLnBrk="0" hangingPunct="1">
              <a:spcBef>
                <a:spcPct val="0"/>
              </a:spcBef>
              <a:spcAft>
                <a:spcPts val="600"/>
              </a:spcAft>
              <a:buFont typeface="Helvetica 45 Light" pitchFamily="34" charset="0"/>
              <a:buChar char="–"/>
              <a:defRPr lang="fr-FR" sz="2000" kern="1200" baseline="0" dirty="0" smtClean="0">
                <a:solidFill>
                  <a:schemeClr val="tx1"/>
                </a:solidFill>
                <a:latin typeface="Helvetica 75" panose="020B0804020202020204" pitchFamily="34" charset="0"/>
                <a:ea typeface="+mn-ea"/>
                <a:cs typeface="+mn-cs"/>
              </a:defRPr>
            </a:lvl3pPr>
            <a:lvl4pPr marL="1663700" indent="-285750" algn="l" defTabSz="914400" rtl="0" eaLnBrk="1" fontAlgn="base" latinLnBrk="0" hangingPunct="1">
              <a:spcBef>
                <a:spcPct val="0"/>
              </a:spcBef>
              <a:spcAft>
                <a:spcPts val="600"/>
              </a:spcAft>
              <a:buFont typeface="Helvetica 45 Light" pitchFamily="34" charset="0"/>
              <a:buChar char="–"/>
              <a:defRPr lang="fr-FR" sz="2000" kern="1200" dirty="0" smtClean="0">
                <a:solidFill>
                  <a:schemeClr val="tx1"/>
                </a:solidFill>
                <a:latin typeface="Helvetica 75" panose="020B0804020202020204" pitchFamily="34" charset="0"/>
                <a:ea typeface="+mn-ea"/>
                <a:cs typeface="+mn-cs"/>
              </a:defRPr>
            </a:lvl4pPr>
            <a:lvl5pPr marL="2251075" indent="-596900" algn="l" defTabSz="914400" rtl="0" eaLnBrk="1" fontAlgn="base" latinLnBrk="0" hangingPunct="1">
              <a:spcBef>
                <a:spcPct val="0"/>
              </a:spcBef>
              <a:spcAft>
                <a:spcPts val="600"/>
              </a:spcAft>
              <a:buFont typeface="Helvetica 45 Light" pitchFamily="34" charset="0"/>
              <a:buChar char="–"/>
              <a:defRPr lang="fr-FR" sz="2000" kern="1200" dirty="0">
                <a:solidFill>
                  <a:schemeClr val="tx1"/>
                </a:solidFill>
                <a:latin typeface="Helvetica 75" panose="020B080402020202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85000"/>
              </a:lnSpc>
              <a:spcAft>
                <a:spcPts val="1200"/>
              </a:spcAft>
              <a:buClr>
                <a:srgbClr val="FFFFFF"/>
              </a:buClr>
              <a:defRPr/>
            </a:pPr>
            <a:fld id="{8702007A-2642-4DC4-A457-FD791426C840}" type="slidenum">
              <a:rPr lang="en-GB" sz="800">
                <a:solidFill>
                  <a:srgbClr val="000000"/>
                </a:solidFill>
                <a:latin typeface="Helvetica 75 Bold" panose="020B0804020202020204" pitchFamily="34" charset="0"/>
              </a:rPr>
              <a:pPr>
                <a:lnSpc>
                  <a:spcPct val="85000"/>
                </a:lnSpc>
                <a:spcAft>
                  <a:spcPts val="1200"/>
                </a:spcAft>
                <a:buClr>
                  <a:srgbClr val="FFFFFF"/>
                </a:buClr>
                <a:defRPr/>
              </a:pPr>
              <a:t>‹N°›</a:t>
            </a:fld>
            <a:endParaRPr lang="en-GB" sz="800">
              <a:solidFill>
                <a:srgbClr val="000000"/>
              </a:solidFill>
              <a:latin typeface="Helvetica 75 Bold" panose="020B0804020202020204" pitchFamily="34" charset="0"/>
            </a:endParaRPr>
          </a:p>
        </p:txBody>
      </p:sp>
      <p:sp>
        <p:nvSpPr>
          <p:cNvPr id="5" name="Text Placeholder 10"/>
          <p:cNvSpPr txBox="1">
            <a:spLocks/>
          </p:cNvSpPr>
          <p:nvPr/>
        </p:nvSpPr>
        <p:spPr>
          <a:xfrm>
            <a:off x="656231" y="4467225"/>
            <a:ext cx="8151220" cy="339726"/>
          </a:xfrm>
          <a:prstGeom prst="rect">
            <a:avLst/>
          </a:prstGeom>
        </p:spPr>
        <p:txBody>
          <a:bodyPr wrap="square" lIns="0" tIns="0" rIns="0" bIns="0" anchor="b">
            <a:noAutofit/>
          </a:bodyPr>
          <a:lstStyle>
            <a:lvl1pPr marL="0" marR="0" indent="0" algn="l" defTabSz="914400" rtl="0" eaLnBrk="1" fontAlgn="base" latinLnBrk="0" hangingPunct="1">
              <a:lnSpc>
                <a:spcPct val="100000"/>
              </a:lnSpc>
              <a:spcBef>
                <a:spcPct val="0"/>
              </a:spcBef>
              <a:spcAft>
                <a:spcPts val="0"/>
              </a:spcAft>
              <a:buClr>
                <a:schemeClr val="tx1"/>
              </a:buClr>
              <a:buSzTx/>
              <a:buFont typeface="Helvetica 75" panose="020B0804020202020204" pitchFamily="34" charset="0"/>
              <a:buNone/>
              <a:tabLst/>
              <a:defRPr lang="fr-FR" sz="1200" kern="1200" baseline="0" dirty="0" smtClean="0">
                <a:solidFill>
                  <a:schemeClr val="tx1">
                    <a:lumMod val="50000"/>
                  </a:schemeClr>
                </a:solidFill>
                <a:latin typeface="Helvetica 75" panose="020B0804020202020204" pitchFamily="34" charset="0"/>
                <a:ea typeface="+mn-ea"/>
                <a:cs typeface="+mn-cs"/>
              </a:defRPr>
            </a:lvl1pPr>
            <a:lvl2pPr marL="688975" indent="-231775" algn="l" defTabSz="914400" rtl="0" eaLnBrk="1" fontAlgn="base" latinLnBrk="0" hangingPunct="1">
              <a:spcBef>
                <a:spcPct val="0"/>
              </a:spcBef>
              <a:spcAft>
                <a:spcPts val="600"/>
              </a:spcAft>
              <a:buFont typeface="Helvetica 45 Light" pitchFamily="34" charset="0"/>
              <a:buChar char="–"/>
              <a:defRPr lang="fr-FR" sz="2000" kern="1200" baseline="0" dirty="0" smtClean="0">
                <a:solidFill>
                  <a:schemeClr val="tx1"/>
                </a:solidFill>
                <a:latin typeface="Helvetica 75" panose="020B0804020202020204" pitchFamily="34" charset="0"/>
                <a:ea typeface="+mn-ea"/>
                <a:cs typeface="+mn-cs"/>
              </a:defRPr>
            </a:lvl2pPr>
            <a:lvl3pPr marL="1244600" indent="-285750" algn="l" defTabSz="914400" rtl="0" eaLnBrk="1" fontAlgn="base" latinLnBrk="0" hangingPunct="1">
              <a:spcBef>
                <a:spcPct val="0"/>
              </a:spcBef>
              <a:spcAft>
                <a:spcPts val="600"/>
              </a:spcAft>
              <a:buFont typeface="Helvetica 45 Light" pitchFamily="34" charset="0"/>
              <a:buChar char="–"/>
              <a:defRPr lang="fr-FR" sz="2000" kern="1200" baseline="0" dirty="0" smtClean="0">
                <a:solidFill>
                  <a:schemeClr val="tx1"/>
                </a:solidFill>
                <a:latin typeface="Helvetica 75" panose="020B0804020202020204" pitchFamily="34" charset="0"/>
                <a:ea typeface="+mn-ea"/>
                <a:cs typeface="+mn-cs"/>
              </a:defRPr>
            </a:lvl3pPr>
            <a:lvl4pPr marL="1663700" indent="-285750" algn="l" defTabSz="914400" rtl="0" eaLnBrk="1" fontAlgn="base" latinLnBrk="0" hangingPunct="1">
              <a:spcBef>
                <a:spcPct val="0"/>
              </a:spcBef>
              <a:spcAft>
                <a:spcPts val="600"/>
              </a:spcAft>
              <a:buFont typeface="Helvetica 45 Light" pitchFamily="34" charset="0"/>
              <a:buChar char="–"/>
              <a:defRPr lang="fr-FR" sz="2000" kern="1200" dirty="0" smtClean="0">
                <a:solidFill>
                  <a:schemeClr val="tx1"/>
                </a:solidFill>
                <a:latin typeface="Helvetica 75" panose="020B0804020202020204" pitchFamily="34" charset="0"/>
                <a:ea typeface="+mn-ea"/>
                <a:cs typeface="+mn-cs"/>
              </a:defRPr>
            </a:lvl4pPr>
            <a:lvl5pPr marL="2251075" indent="-596900" algn="l" defTabSz="914400" rtl="0" eaLnBrk="1" fontAlgn="base" latinLnBrk="0" hangingPunct="1">
              <a:spcBef>
                <a:spcPct val="0"/>
              </a:spcBef>
              <a:spcAft>
                <a:spcPts val="600"/>
              </a:spcAft>
              <a:buFont typeface="Helvetica 45 Light" pitchFamily="34" charset="0"/>
              <a:buChar char="–"/>
              <a:defRPr lang="fr-FR" sz="2000" kern="1200" dirty="0">
                <a:solidFill>
                  <a:schemeClr val="tx1"/>
                </a:solidFill>
                <a:latin typeface="Helvetica 75" panose="020B080402020202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85000"/>
              </a:lnSpc>
              <a:spcAft>
                <a:spcPts val="1200"/>
              </a:spcAft>
              <a:buClr>
                <a:srgbClr val="FFFFFF"/>
              </a:buClr>
              <a:defRPr/>
            </a:pPr>
            <a:r>
              <a:rPr lang="en-GB" sz="800">
                <a:solidFill>
                  <a:srgbClr val="FF6600"/>
                </a:solidFill>
                <a:latin typeface="Helvetica 75 Bold" panose="020B0804020202020204" pitchFamily="34" charset="0"/>
              </a:rPr>
              <a:t>Interne Orange</a:t>
            </a:r>
          </a:p>
        </p:txBody>
      </p:sp>
    </p:spTree>
    <p:extLst>
      <p:ext uri="{BB962C8B-B14F-4D97-AF65-F5344CB8AC3E}">
        <p14:creationId xmlns:p14="http://schemas.microsoft.com/office/powerpoint/2010/main" val="4164710235"/>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transition spd="med">
    <p:fade/>
  </p:transition>
  <p:hf hdr="0"/>
  <p:txStyles>
    <p:titleStyle>
      <a:lvl1pPr algn="l" defTabSz="514350" rtl="0" eaLnBrk="1" fontAlgn="base" hangingPunct="1">
        <a:lnSpc>
          <a:spcPct val="90000"/>
        </a:lnSpc>
        <a:spcBef>
          <a:spcPct val="0"/>
        </a:spcBef>
        <a:spcAft>
          <a:spcPts val="0"/>
        </a:spcAft>
        <a:defRPr sz="2000" kern="1200">
          <a:solidFill>
            <a:srgbClr val="FF6600"/>
          </a:solidFill>
          <a:latin typeface="Helvetica 75 Bold" panose="020B0804020202020204" pitchFamily="34" charset="0"/>
          <a:ea typeface="ＭＳ Ｐゴシック" pitchFamily="34" charset="-128"/>
          <a:cs typeface="+mj-cs"/>
        </a:defRPr>
      </a:lvl1pPr>
      <a:lvl2pPr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2pPr>
      <a:lvl3pPr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3pPr>
      <a:lvl4pPr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4pPr>
      <a:lvl5pPr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5pPr>
      <a:lvl6pPr marL="457200"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6pPr>
      <a:lvl7pPr marL="914400"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7pPr>
      <a:lvl8pPr marL="1371600"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8pPr>
      <a:lvl9pPr marL="1828800" algn="l" defTabSz="514350" rtl="0" eaLnBrk="1" fontAlgn="base" hangingPunct="1">
        <a:lnSpc>
          <a:spcPct val="90000"/>
        </a:lnSpc>
        <a:spcBef>
          <a:spcPct val="0"/>
        </a:spcBef>
        <a:spcAft>
          <a:spcPts val="1200"/>
        </a:spcAft>
        <a:defRPr sz="1600">
          <a:solidFill>
            <a:schemeClr val="tx2"/>
          </a:solidFill>
          <a:latin typeface="Helvetica 75" pitchFamily="34" charset="0"/>
          <a:ea typeface="ＭＳ Ｐゴシック" pitchFamily="34" charset="-128"/>
        </a:defRPr>
      </a:lvl9pPr>
    </p:titleStyle>
    <p:bodyStyle>
      <a:lvl1pPr algn="l" defTabSz="514350" rtl="0" eaLnBrk="1" fontAlgn="base" hangingPunct="1">
        <a:lnSpc>
          <a:spcPct val="90000"/>
        </a:lnSpc>
        <a:spcBef>
          <a:spcPct val="0"/>
        </a:spcBef>
        <a:spcAft>
          <a:spcPts val="800"/>
        </a:spcAft>
        <a:buFont typeface="Arial" pitchFamily="34" charset="0"/>
        <a:defRPr sz="1400" kern="1200" baseline="0">
          <a:solidFill>
            <a:srgbClr val="FF6600"/>
          </a:solidFill>
          <a:latin typeface="Helvetica 75 Bold" panose="020B0804020202020204" pitchFamily="34" charset="0"/>
          <a:ea typeface="ＭＳ Ｐゴシック" pitchFamily="34" charset="-128"/>
          <a:cs typeface="+mn-cs"/>
        </a:defRPr>
      </a:lvl1pPr>
      <a:lvl2pPr algn="l" defTabSz="514350" rtl="0" eaLnBrk="1" fontAlgn="base" hangingPunct="1">
        <a:lnSpc>
          <a:spcPct val="90000"/>
        </a:lnSpc>
        <a:spcBef>
          <a:spcPct val="0"/>
        </a:spcBef>
        <a:spcAft>
          <a:spcPts val="800"/>
        </a:spcAft>
        <a:buFont typeface="Arial" pitchFamily="34" charset="0"/>
        <a:defRPr sz="1400" kern="1200">
          <a:solidFill>
            <a:schemeClr val="tx1"/>
          </a:solidFill>
          <a:latin typeface="Helvetica 75 Bold" panose="020B0804020202020204" pitchFamily="34" charset="0"/>
          <a:ea typeface="ＭＳ Ｐゴシック" pitchFamily="34" charset="-128"/>
          <a:cs typeface="+mn-cs"/>
        </a:defRPr>
      </a:lvl2pPr>
      <a:lvl3pPr marL="133350" indent="-133350" algn="l" defTabSz="514350" rtl="0" eaLnBrk="1" fontAlgn="base" hangingPunct="1">
        <a:lnSpc>
          <a:spcPct val="90000"/>
        </a:lnSpc>
        <a:spcBef>
          <a:spcPct val="0"/>
        </a:spcBef>
        <a:spcAft>
          <a:spcPts val="800"/>
        </a:spcAft>
        <a:buClr>
          <a:schemeClr val="tx1"/>
        </a:buClr>
        <a:buFont typeface="Helvetica 75" panose="020B0804020202020204" pitchFamily="34" charset="0"/>
        <a:buChar char="−"/>
        <a:defRPr sz="1400" kern="1200">
          <a:solidFill>
            <a:schemeClr val="tx1"/>
          </a:solidFill>
          <a:latin typeface="Helvetica 75 Bold" panose="020B0804020202020204" pitchFamily="34" charset="0"/>
          <a:ea typeface="ＭＳ Ｐゴシック" pitchFamily="34" charset="-128"/>
          <a:cs typeface="+mn-cs"/>
        </a:defRPr>
      </a:lvl3pPr>
      <a:lvl4pPr marL="271463" indent="-134938" algn="l" defTabSz="514350" rtl="0" eaLnBrk="1" fontAlgn="base" hangingPunct="1">
        <a:lnSpc>
          <a:spcPct val="90000"/>
        </a:lnSpc>
        <a:spcBef>
          <a:spcPct val="0"/>
        </a:spcBef>
        <a:spcAft>
          <a:spcPts val="800"/>
        </a:spcAft>
        <a:buClr>
          <a:schemeClr val="tx1"/>
        </a:buClr>
        <a:buFont typeface="Helvetica 75" panose="020B0804020202020204" pitchFamily="34" charset="0"/>
        <a:buChar char="−"/>
        <a:defRPr sz="1400" kern="1200">
          <a:solidFill>
            <a:schemeClr val="tx1"/>
          </a:solidFill>
          <a:latin typeface="Helvetica 75 Bold" panose="020B0804020202020204" pitchFamily="34" charset="0"/>
          <a:ea typeface="ＭＳ Ｐゴシック" pitchFamily="34" charset="-128"/>
          <a:cs typeface="+mn-cs"/>
        </a:defRPr>
      </a:lvl4pPr>
      <a:lvl5pPr marL="406400" indent="-134938" algn="l" defTabSz="514350" rtl="0" eaLnBrk="1" fontAlgn="base" hangingPunct="1">
        <a:lnSpc>
          <a:spcPct val="90000"/>
        </a:lnSpc>
        <a:spcBef>
          <a:spcPct val="0"/>
        </a:spcBef>
        <a:spcAft>
          <a:spcPts val="800"/>
        </a:spcAft>
        <a:buClr>
          <a:schemeClr val="tx1"/>
        </a:buClr>
        <a:buFont typeface="Helvetica 75" panose="020B0804020202020204" pitchFamily="34" charset="0"/>
        <a:buChar char="−"/>
        <a:defRPr sz="1400" kern="1200">
          <a:solidFill>
            <a:schemeClr val="tx1"/>
          </a:solidFill>
          <a:latin typeface="Helvetica 75 Bold" panose="020B0804020202020204" pitchFamily="34" charset="0"/>
          <a:ea typeface="ＭＳ Ｐゴシック" pitchFamily="34" charset="-128"/>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6.png"/><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sz="4000" dirty="0"/>
              <a:t>Qualification des travaux client final avant la commande </a:t>
            </a:r>
            <a:br>
              <a:rPr lang="fr-FR" sz="4000" dirty="0"/>
            </a:br>
            <a:r>
              <a:rPr lang="fr-FR" sz="2800" dirty="0">
                <a:solidFill>
                  <a:schemeClr val="tx1"/>
                </a:solidFill>
              </a:rPr>
              <a:t>FTTH Access &amp; Just Fibre</a:t>
            </a:r>
            <a:endParaRPr lang="fr-FR" sz="4000" dirty="0">
              <a:solidFill>
                <a:schemeClr val="tx1"/>
              </a:solidFill>
            </a:endParaRPr>
          </a:p>
        </p:txBody>
      </p:sp>
      <p:sp>
        <p:nvSpPr>
          <p:cNvPr id="3" name="Sous-titre 2"/>
          <p:cNvSpPr>
            <a:spLocks noGrp="1"/>
          </p:cNvSpPr>
          <p:nvPr>
            <p:ph type="subTitle" idx="1"/>
          </p:nvPr>
        </p:nvSpPr>
        <p:spPr>
          <a:xfrm>
            <a:off x="344540" y="3363838"/>
            <a:ext cx="4831185" cy="720080"/>
          </a:xfrm>
        </p:spPr>
        <p:txBody>
          <a:bodyPr/>
          <a:lstStyle/>
          <a:p>
            <a:r>
              <a:rPr lang="fr-FR" dirty="0"/>
              <a:t>Orange </a:t>
            </a:r>
            <a:r>
              <a:rPr lang="fr-FR" dirty="0" err="1"/>
              <a:t>Wholesale</a:t>
            </a:r>
            <a:r>
              <a:rPr lang="fr-FR" dirty="0"/>
              <a:t> France</a:t>
            </a:r>
          </a:p>
          <a:p>
            <a:br>
              <a:rPr lang="fr-FR" dirty="0">
                <a:solidFill>
                  <a:schemeClr val="accent1"/>
                </a:solidFill>
              </a:rPr>
            </a:br>
            <a:r>
              <a:rPr lang="fr-FR" dirty="0">
                <a:solidFill>
                  <a:schemeClr val="accent1"/>
                </a:solidFill>
              </a:rPr>
              <a:t>novembre 2022</a:t>
            </a:r>
          </a:p>
        </p:txBody>
      </p:sp>
      <p:sp>
        <p:nvSpPr>
          <p:cNvPr id="4" name="Espace réservé du contenu 1">
            <a:extLst>
              <a:ext uri="{FF2B5EF4-FFF2-40B4-BE49-F238E27FC236}">
                <a16:creationId xmlns:a16="http://schemas.microsoft.com/office/drawing/2014/main" id="{5496281D-C8D3-654A-824C-83236CF1209E}"/>
              </a:ext>
            </a:extLst>
          </p:cNvPr>
          <p:cNvSpPr txBox="1">
            <a:spLocks/>
          </p:cNvSpPr>
          <p:nvPr/>
        </p:nvSpPr>
        <p:spPr>
          <a:xfrm>
            <a:off x="5580112" y="987574"/>
            <a:ext cx="3249564" cy="3370262"/>
          </a:xfrm>
          <a:prstGeom prst="rect">
            <a:avLst/>
          </a:prstGeom>
        </p:spPr>
        <p:txBody>
          <a:bodyPr vert="horz" lIns="0" tIns="0" rIns="0" bIns="0" rtlCol="0">
            <a:noAutofit/>
          </a:bodyPr>
          <a:lstStyle>
            <a:lvl1pPr marL="0" indent="0" algn="l" defTabSz="914400" rtl="0" eaLnBrk="1" latinLnBrk="0" hangingPunct="1">
              <a:lnSpc>
                <a:spcPts val="1400"/>
              </a:lnSpc>
              <a:spcBef>
                <a:spcPts val="0"/>
              </a:spcBef>
              <a:buClr>
                <a:schemeClr val="bg1"/>
              </a:buClr>
              <a:buSzPct val="25000"/>
              <a:buFont typeface="Calibri" panose="020F0502020204030204" pitchFamily="34" charset="0"/>
              <a:buNone/>
              <a:tabLst/>
              <a:defRPr sz="1400" b="1" i="0" kern="1200" spc="-20" baseline="0">
                <a:solidFill>
                  <a:schemeClr val="tx1"/>
                </a:solidFill>
                <a:latin typeface="Helvetica" pitchFamily="2" charset="0"/>
                <a:ea typeface="+mn-ea"/>
                <a:cs typeface="+mn-cs"/>
              </a:defRPr>
            </a:lvl1pPr>
            <a:lvl2pPr marL="180975" indent="-180975" algn="l" defTabSz="914400" rtl="0" eaLnBrk="1" latinLnBrk="0" hangingPunct="1">
              <a:lnSpc>
                <a:spcPct val="90000"/>
              </a:lnSpc>
              <a:spcBef>
                <a:spcPts val="600"/>
              </a:spcBef>
              <a:buClr>
                <a:schemeClr val="bg2"/>
              </a:buClr>
              <a:buSzPct val="100000"/>
              <a:buFont typeface="Wingdings" panose="05000000000000000000" pitchFamily="2" charset="2"/>
              <a:buChar char="§"/>
              <a:defRPr sz="1400" kern="1200" spc="-20" baseline="0">
                <a:solidFill>
                  <a:schemeClr val="tx1"/>
                </a:solidFill>
                <a:latin typeface="Helvetica 75 Bold" panose="020B0804020202020204" pitchFamily="34" charset="0"/>
                <a:ea typeface="+mn-ea"/>
                <a:cs typeface="+mn-cs"/>
              </a:defRPr>
            </a:lvl2pPr>
            <a:lvl3pPr marL="406800" indent="-190800" algn="l" defTabSz="914400" rtl="0" eaLnBrk="1" latinLnBrk="0" hangingPunct="1">
              <a:lnSpc>
                <a:spcPct val="90000"/>
              </a:lnSpc>
              <a:spcBef>
                <a:spcPts val="336"/>
              </a:spcBef>
              <a:buClrTx/>
              <a:buFont typeface="Helvetica 55 Roman" panose="020B0604020202020204" pitchFamily="34" charset="0"/>
              <a:buChar char="–"/>
              <a:defRPr sz="1400" kern="1200" spc="-20" baseline="0">
                <a:solidFill>
                  <a:schemeClr val="tx1"/>
                </a:solidFill>
                <a:latin typeface="Helvetica 55 Roman" panose="020B0604020202020204" pitchFamily="34" charset="0"/>
                <a:ea typeface="+mn-ea"/>
                <a:cs typeface="+mn-cs"/>
              </a:defRPr>
            </a:lvl3pPr>
            <a:lvl4pPr marL="594000" indent="-172800" algn="l" defTabSz="914400" rtl="0" eaLnBrk="1" latinLnBrk="0" hangingPunct="1">
              <a:lnSpc>
                <a:spcPct val="90000"/>
              </a:lnSpc>
              <a:spcBef>
                <a:spcPts val="24"/>
              </a:spcBef>
              <a:buFont typeface="Helvetica 55 Roman" panose="020B0604020202020204" pitchFamily="34" charset="0"/>
              <a:buChar char="–"/>
              <a:defRPr sz="1400" kern="1200" spc="-20" baseline="0">
                <a:solidFill>
                  <a:schemeClr val="tx1"/>
                </a:solidFill>
                <a:latin typeface="Helvetica 55 Roman" panose="000B0500000000000000" pitchFamily="34" charset="0"/>
                <a:ea typeface="+mn-ea"/>
                <a:cs typeface="+mn-cs"/>
              </a:defRPr>
            </a:lvl4pPr>
            <a:lvl5pPr marL="799200" indent="-190800" algn="l" defTabSz="914400" rtl="0" eaLnBrk="1" latinLnBrk="0" hangingPunct="1">
              <a:lnSpc>
                <a:spcPct val="90000"/>
              </a:lnSpc>
              <a:spcBef>
                <a:spcPct val="20000"/>
              </a:spcBef>
              <a:buClr>
                <a:schemeClr val="tx1"/>
              </a:buClr>
              <a:buFont typeface="Helvetica 55 Roman" panose="020B0604020202020204" pitchFamily="34" charset="0"/>
              <a:buChar char="–"/>
              <a:defRPr sz="1400" kern="1200" spc="-20" baseline="0">
                <a:solidFill>
                  <a:schemeClr val="tx1"/>
                </a:solidFill>
                <a:latin typeface="Helvetica 55 Roman" panose="000B0500000000000000" pitchFamily="34" charset="0"/>
                <a:ea typeface="+mn-ea"/>
                <a:cs typeface="+mn-cs"/>
              </a:defRPr>
            </a:lvl5pPr>
            <a:lvl6pPr marL="2286000" indent="0" algn="ctr" defTabSz="914400" rtl="0" eaLnBrk="1" latinLnBrk="0" hangingPunct="1">
              <a:spcBef>
                <a:spcPct val="20000"/>
              </a:spcBef>
              <a:buFont typeface="Arial" panose="020B0604020202020204" pitchFamily="34" charset="0"/>
              <a:buNone/>
              <a:defRPr sz="1400" kern="1200">
                <a:solidFill>
                  <a:schemeClr val="tx1">
                    <a:tint val="75000"/>
                  </a:schemeClr>
                </a:solidFill>
                <a:latin typeface="Helvetica 55 Roman" panose="020B0604020202020204" pitchFamily="34" charset="0"/>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fr-FR" dirty="0">
                <a:solidFill>
                  <a:schemeClr val="bg2"/>
                </a:solidFill>
              </a:rPr>
              <a:t>15 % des échecs de production</a:t>
            </a:r>
            <a:r>
              <a:rPr lang="fr-FR" dirty="0">
                <a:solidFill>
                  <a:srgbClr val="000000"/>
                </a:solidFill>
              </a:rPr>
              <a:t> sont dus à des travaux à la charge des clients finaux non réalisés avant l’intervention d’Orange</a:t>
            </a:r>
            <a:br>
              <a:rPr lang="fr-FR" dirty="0">
                <a:solidFill>
                  <a:srgbClr val="000000"/>
                </a:solidFill>
              </a:rPr>
            </a:br>
            <a:endParaRPr lang="fr-FR" dirty="0">
              <a:solidFill>
                <a:srgbClr val="000000"/>
              </a:solidFill>
            </a:endParaRPr>
          </a:p>
          <a:p>
            <a:r>
              <a:rPr lang="fr-FR" dirty="0">
                <a:solidFill>
                  <a:srgbClr val="000000"/>
                </a:solidFill>
              </a:rPr>
              <a:t>L’objectif de la démarche est de maximiser la réussite des productions sur le raccordement de la fibre chez le client final. </a:t>
            </a:r>
          </a:p>
          <a:p>
            <a:br>
              <a:rPr lang="fr-FR" dirty="0">
                <a:solidFill>
                  <a:srgbClr val="000000"/>
                </a:solidFill>
              </a:rPr>
            </a:br>
            <a:r>
              <a:rPr lang="fr-FR" dirty="0"/>
              <a:t>Ce document vise à vous aider à qualifier au mieux les travaux à réaliser avant l’intervention d’Orange sur le site de votre client</a:t>
            </a:r>
          </a:p>
          <a:p>
            <a:endParaRPr lang="fr-FR" dirty="0"/>
          </a:p>
          <a:p>
            <a:endParaRPr lang="fr-FR" dirty="0"/>
          </a:p>
          <a:p>
            <a:r>
              <a:rPr lang="fr-FR" dirty="0"/>
              <a:t>Il est susceptible de modifications, afin de tenir compte de vos éventuelles remarques</a:t>
            </a:r>
          </a:p>
        </p:txBody>
      </p:sp>
    </p:spTree>
    <p:extLst>
      <p:ext uri="{BB962C8B-B14F-4D97-AF65-F5344CB8AC3E}">
        <p14:creationId xmlns:p14="http://schemas.microsoft.com/office/powerpoint/2010/main" val="3701645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296" y="156539"/>
            <a:ext cx="9001000" cy="742950"/>
          </a:xfrm>
        </p:spPr>
        <p:txBody>
          <a:bodyPr/>
          <a:lstStyle/>
          <a:p>
            <a:r>
              <a:rPr lang="fr-FR" dirty="0"/>
              <a:t>Avant le RDV d’installation de la Fibre (consignes à rappeler au client final)</a:t>
            </a:r>
            <a:endParaRPr lang="fr-FR" sz="1100" dirty="0"/>
          </a:p>
        </p:txBody>
      </p:sp>
      <p:sp>
        <p:nvSpPr>
          <p:cNvPr id="4" name="Rectangle 3"/>
          <p:cNvSpPr/>
          <p:nvPr/>
        </p:nvSpPr>
        <p:spPr>
          <a:xfrm>
            <a:off x="36372" y="699543"/>
            <a:ext cx="1888422" cy="795576"/>
          </a:xfrm>
          <a:prstGeom prst="rect">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rgbClr val="000000"/>
              </a:solidFill>
            </a:endParaRPr>
          </a:p>
        </p:txBody>
      </p:sp>
      <p:sp>
        <p:nvSpPr>
          <p:cNvPr id="5" name="Rectangle 4"/>
          <p:cNvSpPr/>
          <p:nvPr/>
        </p:nvSpPr>
        <p:spPr>
          <a:xfrm>
            <a:off x="1924794" y="699543"/>
            <a:ext cx="6984776" cy="795576"/>
          </a:xfrm>
          <a:prstGeom prst="rect">
            <a:avLst/>
          </a:prstGeom>
          <a:no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ct val="0"/>
              </a:spcBef>
              <a:buClr>
                <a:srgbClr val="FF6600"/>
              </a:buClr>
              <a:buFont typeface="Wingdings" pitchFamily="2" charset="2"/>
              <a:buNone/>
            </a:pPr>
            <a:endParaRPr lang="fr-FR" altLang="fr-FR" sz="1400" dirty="0">
              <a:solidFill>
                <a:schemeClr val="tx1"/>
              </a:solidFill>
              <a:latin typeface="Helvetica 65 Medium" pitchFamily="34" charset="0"/>
            </a:endParaRPr>
          </a:p>
        </p:txBody>
      </p:sp>
      <p:sp>
        <p:nvSpPr>
          <p:cNvPr id="6" name="ZoneTexte 5"/>
          <p:cNvSpPr txBox="1"/>
          <p:nvPr/>
        </p:nvSpPr>
        <p:spPr>
          <a:xfrm>
            <a:off x="179511" y="844719"/>
            <a:ext cx="1596009" cy="430887"/>
          </a:xfrm>
          <a:prstGeom prst="rect">
            <a:avLst/>
          </a:prstGeom>
        </p:spPr>
        <p:txBody>
          <a:bodyPr wrap="square" lIns="0" tIns="0" rIns="0" bIns="0" rtlCol="0">
            <a:spAutoFit/>
          </a:bodyPr>
          <a:lstStyle/>
          <a:p>
            <a:r>
              <a:rPr lang="fr-FR" sz="1400" dirty="0"/>
              <a:t>Présence sur site d’un interlocuteur</a:t>
            </a:r>
          </a:p>
        </p:txBody>
      </p:sp>
      <p:sp>
        <p:nvSpPr>
          <p:cNvPr id="7" name="Text Box 42"/>
          <p:cNvSpPr txBox="1">
            <a:spLocks noChangeArrowheads="1"/>
          </p:cNvSpPr>
          <p:nvPr/>
        </p:nvSpPr>
        <p:spPr bwMode="auto">
          <a:xfrm>
            <a:off x="1924794" y="802621"/>
            <a:ext cx="6984776" cy="6924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rgbClr val="FF66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177800" indent="-177800" eaLnBrk="0" hangingPunct="0">
              <a:spcBef>
                <a:spcPct val="20000"/>
              </a:spcBef>
              <a:buChar char="•"/>
              <a:defRPr sz="3200">
                <a:solidFill>
                  <a:schemeClr val="tx1"/>
                </a:solidFill>
                <a:latin typeface="Arial" charset="0"/>
              </a:defRPr>
            </a:lvl1pPr>
            <a:lvl2pPr marL="877888" indent="-342900" eaLnBrk="0" hangingPunct="0">
              <a:spcBef>
                <a:spcPct val="20000"/>
              </a:spcBef>
              <a:buChar char="–"/>
              <a:defRPr sz="2800">
                <a:solidFill>
                  <a:schemeClr val="tx1"/>
                </a:solidFill>
                <a:latin typeface="Arial" charset="0"/>
              </a:defRPr>
            </a:lvl2pPr>
            <a:lvl3pPr marL="1400175" indent="-342900" eaLnBrk="0" hangingPunct="0">
              <a:spcBef>
                <a:spcPct val="20000"/>
              </a:spcBef>
              <a:buChar char="•"/>
              <a:defRPr sz="2400">
                <a:solidFill>
                  <a:schemeClr val="tx1"/>
                </a:solidFill>
                <a:latin typeface="Arial" charset="0"/>
              </a:defRPr>
            </a:lvl3pPr>
            <a:lvl4pPr marL="1922463" indent="-342900" eaLnBrk="0" hangingPunct="0">
              <a:spcBef>
                <a:spcPct val="20000"/>
              </a:spcBef>
              <a:buChar char="–"/>
              <a:defRPr sz="2000">
                <a:solidFill>
                  <a:schemeClr val="tx1"/>
                </a:solidFill>
                <a:latin typeface="Arial" charset="0"/>
              </a:defRPr>
            </a:lvl4pPr>
            <a:lvl5pPr marL="2444750" indent="-342900" eaLnBrk="0" hangingPunct="0">
              <a:spcBef>
                <a:spcPct val="20000"/>
              </a:spcBef>
              <a:buChar char="»"/>
              <a:defRPr sz="2000">
                <a:solidFill>
                  <a:schemeClr val="tx1"/>
                </a:solidFill>
                <a:latin typeface="Arial" charset="0"/>
              </a:defRPr>
            </a:lvl5pPr>
            <a:lvl6pPr marL="2901950" indent="-342900" eaLnBrk="0" fontAlgn="base" hangingPunct="0">
              <a:spcBef>
                <a:spcPct val="20000"/>
              </a:spcBef>
              <a:spcAft>
                <a:spcPct val="0"/>
              </a:spcAft>
              <a:buChar char="»"/>
              <a:defRPr sz="2000">
                <a:solidFill>
                  <a:schemeClr val="tx1"/>
                </a:solidFill>
                <a:latin typeface="Arial" charset="0"/>
              </a:defRPr>
            </a:lvl6pPr>
            <a:lvl7pPr marL="3359150" indent="-342900" eaLnBrk="0" fontAlgn="base" hangingPunct="0">
              <a:spcBef>
                <a:spcPct val="20000"/>
              </a:spcBef>
              <a:spcAft>
                <a:spcPct val="0"/>
              </a:spcAft>
              <a:buChar char="»"/>
              <a:defRPr sz="2000">
                <a:solidFill>
                  <a:schemeClr val="tx1"/>
                </a:solidFill>
                <a:latin typeface="Arial" charset="0"/>
              </a:defRPr>
            </a:lvl7pPr>
            <a:lvl8pPr marL="3816350" indent="-342900" eaLnBrk="0" fontAlgn="base" hangingPunct="0">
              <a:spcBef>
                <a:spcPct val="20000"/>
              </a:spcBef>
              <a:spcAft>
                <a:spcPct val="0"/>
              </a:spcAft>
              <a:buChar char="»"/>
              <a:defRPr sz="2000">
                <a:solidFill>
                  <a:schemeClr val="tx1"/>
                </a:solidFill>
                <a:latin typeface="Arial" charset="0"/>
              </a:defRPr>
            </a:lvl8pPr>
            <a:lvl9pPr marL="4273550" indent="-342900" eaLnBrk="0" fontAlgn="base" hangingPunct="0">
              <a:spcBef>
                <a:spcPct val="20000"/>
              </a:spcBef>
              <a:spcAft>
                <a:spcPct val="0"/>
              </a:spcAft>
              <a:buChar char="»"/>
              <a:defRPr sz="2000">
                <a:solidFill>
                  <a:schemeClr val="tx1"/>
                </a:solidFill>
                <a:latin typeface="Arial" charset="0"/>
              </a:defRPr>
            </a:lvl9pPr>
          </a:lstStyle>
          <a:p>
            <a:pPr marL="0" indent="0" eaLnBrk="1" hangingPunct="1">
              <a:spcBef>
                <a:spcPct val="50000"/>
              </a:spcBef>
              <a:buClr>
                <a:srgbClr val="FF6600"/>
              </a:buClr>
              <a:buNone/>
            </a:pPr>
            <a:r>
              <a:rPr lang="fr-FR" altLang="fr-FR" sz="1300" dirty="0">
                <a:latin typeface="Helvetica 55 Roman" panose="020B0604020202020204" pitchFamily="34" charset="0"/>
              </a:rPr>
              <a:t>L’interlocuteur désigné pour le RDV dans la commande doit </a:t>
            </a:r>
            <a:r>
              <a:rPr lang="fr-FR" altLang="fr-FR" sz="1300" b="1" dirty="0">
                <a:latin typeface="Helvetica 55 Roman" panose="020B0604020202020204" pitchFamily="34" charset="0"/>
              </a:rPr>
              <a:t>être  joignable et présent  </a:t>
            </a:r>
            <a:r>
              <a:rPr lang="fr-FR" altLang="fr-FR" sz="1300" dirty="0">
                <a:latin typeface="Helvetica 55 Roman" panose="020B0604020202020204" pitchFamily="34" charset="0"/>
              </a:rPr>
              <a:t>durant l’intervention du technicien.</a:t>
            </a:r>
            <a:br>
              <a:rPr lang="fr-FR" altLang="fr-FR" sz="1300" dirty="0">
                <a:latin typeface="Helvetica 55 Roman" panose="020B0604020202020204" pitchFamily="34" charset="0"/>
              </a:rPr>
            </a:br>
            <a:r>
              <a:rPr lang="fr-FR" altLang="fr-FR" sz="1300" dirty="0">
                <a:latin typeface="Helvetica 55 Roman" panose="020B0604020202020204" pitchFamily="34" charset="0"/>
              </a:rPr>
              <a:t>Un numéro de téléphone portable est donc indispensable.</a:t>
            </a:r>
          </a:p>
        </p:txBody>
      </p:sp>
      <p:sp>
        <p:nvSpPr>
          <p:cNvPr id="8" name="Rectangle 7"/>
          <p:cNvSpPr/>
          <p:nvPr/>
        </p:nvSpPr>
        <p:spPr>
          <a:xfrm>
            <a:off x="36372" y="1563638"/>
            <a:ext cx="1888422" cy="609743"/>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rgbClr val="000000"/>
              </a:solidFill>
            </a:endParaRPr>
          </a:p>
        </p:txBody>
      </p:sp>
      <p:sp>
        <p:nvSpPr>
          <p:cNvPr id="9" name="Rectangle 8"/>
          <p:cNvSpPr/>
          <p:nvPr/>
        </p:nvSpPr>
        <p:spPr>
          <a:xfrm>
            <a:off x="1924794" y="1563638"/>
            <a:ext cx="6984776" cy="609743"/>
          </a:xfrm>
          <a:prstGeom prst="rect">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ct val="0"/>
              </a:spcBef>
              <a:buClr>
                <a:srgbClr val="FF6600"/>
              </a:buClr>
              <a:buFont typeface="Wingdings" pitchFamily="2" charset="2"/>
              <a:buNone/>
            </a:pPr>
            <a:endParaRPr lang="fr-FR" altLang="fr-FR" sz="1400" dirty="0">
              <a:solidFill>
                <a:schemeClr val="tx1"/>
              </a:solidFill>
              <a:latin typeface="Helvetica 65 Medium" pitchFamily="34" charset="0"/>
            </a:endParaRPr>
          </a:p>
        </p:txBody>
      </p:sp>
      <p:sp>
        <p:nvSpPr>
          <p:cNvPr id="10" name="ZoneTexte 9"/>
          <p:cNvSpPr txBox="1"/>
          <p:nvPr/>
        </p:nvSpPr>
        <p:spPr>
          <a:xfrm>
            <a:off x="223599" y="1653065"/>
            <a:ext cx="1540088" cy="430887"/>
          </a:xfrm>
          <a:prstGeom prst="rect">
            <a:avLst/>
          </a:prstGeom>
        </p:spPr>
        <p:txBody>
          <a:bodyPr wrap="square" lIns="0" tIns="0" rIns="0" bIns="0" rtlCol="0">
            <a:spAutoFit/>
          </a:bodyPr>
          <a:lstStyle/>
          <a:p>
            <a:r>
              <a:rPr lang="fr-FR" sz="1400" dirty="0"/>
              <a:t>Présence du gardien </a:t>
            </a:r>
          </a:p>
        </p:txBody>
      </p:sp>
      <p:sp>
        <p:nvSpPr>
          <p:cNvPr id="12" name="Text Box 42"/>
          <p:cNvSpPr txBox="1">
            <a:spLocks noChangeArrowheads="1"/>
          </p:cNvSpPr>
          <p:nvPr/>
        </p:nvSpPr>
        <p:spPr bwMode="auto">
          <a:xfrm>
            <a:off x="1924794" y="1647259"/>
            <a:ext cx="6984776"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rgbClr val="FF66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177800" indent="-177800" eaLnBrk="0" hangingPunct="0">
              <a:spcBef>
                <a:spcPct val="20000"/>
              </a:spcBef>
              <a:buChar char="•"/>
              <a:defRPr sz="3200">
                <a:solidFill>
                  <a:schemeClr val="tx1"/>
                </a:solidFill>
                <a:latin typeface="Arial" charset="0"/>
              </a:defRPr>
            </a:lvl1pPr>
            <a:lvl2pPr marL="877888" indent="-342900" eaLnBrk="0" hangingPunct="0">
              <a:spcBef>
                <a:spcPct val="20000"/>
              </a:spcBef>
              <a:buChar char="–"/>
              <a:defRPr sz="2800">
                <a:solidFill>
                  <a:schemeClr val="tx1"/>
                </a:solidFill>
                <a:latin typeface="Arial" charset="0"/>
              </a:defRPr>
            </a:lvl2pPr>
            <a:lvl3pPr marL="1400175" indent="-342900" eaLnBrk="0" hangingPunct="0">
              <a:spcBef>
                <a:spcPct val="20000"/>
              </a:spcBef>
              <a:buChar char="•"/>
              <a:defRPr sz="2400">
                <a:solidFill>
                  <a:schemeClr val="tx1"/>
                </a:solidFill>
                <a:latin typeface="Arial" charset="0"/>
              </a:defRPr>
            </a:lvl3pPr>
            <a:lvl4pPr marL="1922463" indent="-342900" eaLnBrk="0" hangingPunct="0">
              <a:spcBef>
                <a:spcPct val="20000"/>
              </a:spcBef>
              <a:buChar char="–"/>
              <a:defRPr sz="2000">
                <a:solidFill>
                  <a:schemeClr val="tx1"/>
                </a:solidFill>
                <a:latin typeface="Arial" charset="0"/>
              </a:defRPr>
            </a:lvl4pPr>
            <a:lvl5pPr marL="2444750" indent="-342900" eaLnBrk="0" hangingPunct="0">
              <a:spcBef>
                <a:spcPct val="20000"/>
              </a:spcBef>
              <a:buChar char="»"/>
              <a:defRPr sz="2000">
                <a:solidFill>
                  <a:schemeClr val="tx1"/>
                </a:solidFill>
                <a:latin typeface="Arial" charset="0"/>
              </a:defRPr>
            </a:lvl5pPr>
            <a:lvl6pPr marL="2901950" indent="-342900" eaLnBrk="0" fontAlgn="base" hangingPunct="0">
              <a:spcBef>
                <a:spcPct val="20000"/>
              </a:spcBef>
              <a:spcAft>
                <a:spcPct val="0"/>
              </a:spcAft>
              <a:buChar char="»"/>
              <a:defRPr sz="2000">
                <a:solidFill>
                  <a:schemeClr val="tx1"/>
                </a:solidFill>
                <a:latin typeface="Arial" charset="0"/>
              </a:defRPr>
            </a:lvl6pPr>
            <a:lvl7pPr marL="3359150" indent="-342900" eaLnBrk="0" fontAlgn="base" hangingPunct="0">
              <a:spcBef>
                <a:spcPct val="20000"/>
              </a:spcBef>
              <a:spcAft>
                <a:spcPct val="0"/>
              </a:spcAft>
              <a:buChar char="»"/>
              <a:defRPr sz="2000">
                <a:solidFill>
                  <a:schemeClr val="tx1"/>
                </a:solidFill>
                <a:latin typeface="Arial" charset="0"/>
              </a:defRPr>
            </a:lvl7pPr>
            <a:lvl8pPr marL="3816350" indent="-342900" eaLnBrk="0" fontAlgn="base" hangingPunct="0">
              <a:spcBef>
                <a:spcPct val="20000"/>
              </a:spcBef>
              <a:spcAft>
                <a:spcPct val="0"/>
              </a:spcAft>
              <a:buChar char="»"/>
              <a:defRPr sz="2000">
                <a:solidFill>
                  <a:schemeClr val="tx1"/>
                </a:solidFill>
                <a:latin typeface="Arial" charset="0"/>
              </a:defRPr>
            </a:lvl8pPr>
            <a:lvl9pPr marL="4273550" indent="-342900" eaLnBrk="0" fontAlgn="base" hangingPunct="0">
              <a:spcBef>
                <a:spcPct val="20000"/>
              </a:spcBef>
              <a:spcAft>
                <a:spcPct val="0"/>
              </a:spcAft>
              <a:buChar char="»"/>
              <a:defRPr sz="2000">
                <a:solidFill>
                  <a:schemeClr val="tx1"/>
                </a:solidFill>
                <a:latin typeface="Arial" charset="0"/>
              </a:defRPr>
            </a:lvl9pPr>
          </a:lstStyle>
          <a:p>
            <a:pPr marL="0" lvl="0" indent="0" eaLnBrk="1" hangingPunct="1">
              <a:spcBef>
                <a:spcPts val="0"/>
              </a:spcBef>
              <a:buClr>
                <a:srgbClr val="FF7900"/>
              </a:buClr>
              <a:buNone/>
            </a:pPr>
            <a:r>
              <a:rPr lang="fr-FR" sz="1300" dirty="0">
                <a:solidFill>
                  <a:srgbClr val="000000"/>
                </a:solidFill>
                <a:latin typeface="Helvetica 55 Roman" panose="020B0604020202020204" pitchFamily="34" charset="0"/>
              </a:rPr>
              <a:t>L’interlocuteur sur place doit prévenir son </a:t>
            </a:r>
            <a:r>
              <a:rPr lang="fr-FR" sz="1300" b="1" dirty="0">
                <a:solidFill>
                  <a:srgbClr val="000000"/>
                </a:solidFill>
                <a:latin typeface="Helvetica 55 Roman" panose="020B0604020202020204" pitchFamily="34" charset="0"/>
              </a:rPr>
              <a:t>syndic</a:t>
            </a:r>
            <a:r>
              <a:rPr lang="fr-FR" sz="1300" dirty="0">
                <a:solidFill>
                  <a:srgbClr val="000000"/>
                </a:solidFill>
                <a:latin typeface="Helvetica 55 Roman" panose="020B0604020202020204" pitchFamily="34" charset="0"/>
              </a:rPr>
              <a:t> ou s’assurer de la </a:t>
            </a:r>
            <a:r>
              <a:rPr lang="fr-FR" sz="1300" b="1" dirty="0">
                <a:solidFill>
                  <a:srgbClr val="000000"/>
                </a:solidFill>
                <a:latin typeface="Helvetica 55 Roman" panose="020B0604020202020204" pitchFamily="34" charset="0"/>
              </a:rPr>
              <a:t>présence  de son/sa gardien(ne) </a:t>
            </a:r>
            <a:r>
              <a:rPr lang="fr-FR" sz="1300" dirty="0">
                <a:solidFill>
                  <a:srgbClr val="000000"/>
                </a:solidFill>
                <a:latin typeface="Helvetica 55 Roman" panose="020B0604020202020204" pitchFamily="34" charset="0"/>
              </a:rPr>
              <a:t>le jour du rendez-vous avec le technicien d’installation.</a:t>
            </a:r>
            <a:endParaRPr lang="fr-FR" altLang="fr-FR" sz="1300" dirty="0">
              <a:solidFill>
                <a:srgbClr val="000000"/>
              </a:solidFill>
              <a:latin typeface="Helvetica 55 Roman" panose="020B0604020202020204" pitchFamily="34" charset="0"/>
            </a:endParaRPr>
          </a:p>
        </p:txBody>
      </p:sp>
      <p:sp>
        <p:nvSpPr>
          <p:cNvPr id="13" name="Rectangle 12"/>
          <p:cNvSpPr/>
          <p:nvPr/>
        </p:nvSpPr>
        <p:spPr>
          <a:xfrm>
            <a:off x="36372" y="2226453"/>
            <a:ext cx="1888422" cy="648072"/>
          </a:xfrm>
          <a:prstGeom prst="rect">
            <a:avLst/>
          </a:prstGeom>
          <a:solidFill>
            <a:schemeClr val="accent5">
              <a:lumMod val="40000"/>
              <a:lumOff val="6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rgbClr val="000000"/>
              </a:solidFill>
            </a:endParaRPr>
          </a:p>
        </p:txBody>
      </p:sp>
      <p:sp>
        <p:nvSpPr>
          <p:cNvPr id="14" name="ZoneTexte 13"/>
          <p:cNvSpPr txBox="1"/>
          <p:nvPr/>
        </p:nvSpPr>
        <p:spPr>
          <a:xfrm>
            <a:off x="251730" y="2355726"/>
            <a:ext cx="1583966" cy="430887"/>
          </a:xfrm>
          <a:prstGeom prst="rect">
            <a:avLst/>
          </a:prstGeom>
        </p:spPr>
        <p:txBody>
          <a:bodyPr wrap="square" lIns="0" tIns="0" rIns="0" bIns="0" rtlCol="0">
            <a:spAutoFit/>
          </a:bodyPr>
          <a:lstStyle/>
          <a:p>
            <a:r>
              <a:rPr lang="fr-FR" sz="1400" dirty="0"/>
              <a:t>En cas d’absence du gardien </a:t>
            </a:r>
          </a:p>
        </p:txBody>
      </p:sp>
      <p:sp>
        <p:nvSpPr>
          <p:cNvPr id="15" name="Rectangle 14"/>
          <p:cNvSpPr/>
          <p:nvPr/>
        </p:nvSpPr>
        <p:spPr>
          <a:xfrm>
            <a:off x="1924794" y="2226452"/>
            <a:ext cx="6984776" cy="631851"/>
          </a:xfrm>
          <a:prstGeom prst="rect">
            <a:avLst/>
          </a:prstGeom>
          <a:no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ct val="0"/>
              </a:spcBef>
              <a:buClr>
                <a:srgbClr val="FF6600"/>
              </a:buClr>
              <a:buFont typeface="Wingdings" pitchFamily="2" charset="2"/>
              <a:buNone/>
            </a:pPr>
            <a:endParaRPr lang="fr-FR" altLang="fr-FR" sz="1400" dirty="0">
              <a:solidFill>
                <a:schemeClr val="tx1"/>
              </a:solidFill>
              <a:latin typeface="Helvetica 65 Medium" pitchFamily="34" charset="0"/>
            </a:endParaRPr>
          </a:p>
        </p:txBody>
      </p:sp>
      <p:sp>
        <p:nvSpPr>
          <p:cNvPr id="16" name="Rectangle 15"/>
          <p:cNvSpPr/>
          <p:nvPr/>
        </p:nvSpPr>
        <p:spPr>
          <a:xfrm>
            <a:off x="1927431" y="2296155"/>
            <a:ext cx="6984775" cy="492443"/>
          </a:xfrm>
          <a:prstGeom prst="rect">
            <a:avLst/>
          </a:prstGeom>
        </p:spPr>
        <p:txBody>
          <a:bodyPr wrap="square">
            <a:spAutoFit/>
          </a:bodyPr>
          <a:lstStyle/>
          <a:p>
            <a:pPr marL="92075">
              <a:defRPr/>
            </a:pPr>
            <a:r>
              <a:rPr lang="fr-FR" altLang="fr-FR" sz="1300" dirty="0">
                <a:latin typeface="Helvetica 55 Roman" panose="020B0604020202020204" pitchFamily="34" charset="0"/>
              </a:rPr>
              <a:t>Si le gardien ne peut être présent, l’interlocuteur sur place doit obtenir auprès de lui la </a:t>
            </a:r>
            <a:r>
              <a:rPr lang="fr-FR" altLang="fr-FR" sz="1300" b="1" dirty="0">
                <a:latin typeface="Helvetica 55 Roman" panose="020B0604020202020204" pitchFamily="34" charset="0"/>
              </a:rPr>
              <a:t>clé donnant accès au local technique</a:t>
            </a:r>
            <a:r>
              <a:rPr lang="fr-FR" altLang="fr-FR" sz="1300" dirty="0">
                <a:latin typeface="Helvetica 55 Roman" panose="020B0604020202020204" pitchFamily="34" charset="0"/>
              </a:rPr>
              <a:t> où arrive la fibre optique.</a:t>
            </a:r>
          </a:p>
        </p:txBody>
      </p:sp>
      <p:sp>
        <p:nvSpPr>
          <p:cNvPr id="17" name="Rectangle 16"/>
          <p:cNvSpPr/>
          <p:nvPr/>
        </p:nvSpPr>
        <p:spPr>
          <a:xfrm>
            <a:off x="40254" y="2931790"/>
            <a:ext cx="1884539" cy="1311200"/>
          </a:xfrm>
          <a:prstGeom prst="rect">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rgbClr val="000000"/>
              </a:solidFill>
            </a:endParaRPr>
          </a:p>
        </p:txBody>
      </p:sp>
      <p:sp>
        <p:nvSpPr>
          <p:cNvPr id="18" name="Rectangle 17"/>
          <p:cNvSpPr/>
          <p:nvPr/>
        </p:nvSpPr>
        <p:spPr>
          <a:xfrm>
            <a:off x="1924793" y="2931790"/>
            <a:ext cx="6984777" cy="1311201"/>
          </a:xfrm>
          <a:prstGeom prst="rect">
            <a:avLst/>
          </a:prstGeom>
          <a:no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ct val="0"/>
              </a:spcBef>
              <a:buClr>
                <a:srgbClr val="FF6600"/>
              </a:buClr>
              <a:buFont typeface="Wingdings" pitchFamily="2" charset="2"/>
              <a:buNone/>
            </a:pPr>
            <a:endParaRPr lang="fr-FR" altLang="fr-FR" sz="1400" dirty="0">
              <a:solidFill>
                <a:schemeClr val="tx1"/>
              </a:solidFill>
              <a:latin typeface="Helvetica 65 Medium" pitchFamily="34" charset="0"/>
            </a:endParaRPr>
          </a:p>
        </p:txBody>
      </p:sp>
      <p:sp>
        <p:nvSpPr>
          <p:cNvPr id="19" name="ZoneTexte 18"/>
          <p:cNvSpPr txBox="1"/>
          <p:nvPr/>
        </p:nvSpPr>
        <p:spPr>
          <a:xfrm>
            <a:off x="252030" y="3147814"/>
            <a:ext cx="1583666" cy="646331"/>
          </a:xfrm>
          <a:prstGeom prst="rect">
            <a:avLst/>
          </a:prstGeom>
        </p:spPr>
        <p:txBody>
          <a:bodyPr wrap="square" lIns="0" tIns="0" rIns="0" bIns="0" rtlCol="0">
            <a:spAutoFit/>
          </a:bodyPr>
          <a:lstStyle/>
          <a:p>
            <a:r>
              <a:rPr lang="fr-FR" sz="1400" dirty="0"/>
              <a:t>Raccordement impossible alors qu’éligible</a:t>
            </a:r>
          </a:p>
        </p:txBody>
      </p:sp>
      <p:sp>
        <p:nvSpPr>
          <p:cNvPr id="20" name="Rectangle 19"/>
          <p:cNvSpPr/>
          <p:nvPr/>
        </p:nvSpPr>
        <p:spPr>
          <a:xfrm>
            <a:off x="1927431" y="2931790"/>
            <a:ext cx="6984775" cy="1292662"/>
          </a:xfrm>
          <a:prstGeom prst="rect">
            <a:avLst/>
          </a:prstGeom>
        </p:spPr>
        <p:txBody>
          <a:bodyPr wrap="square">
            <a:spAutoFit/>
          </a:bodyPr>
          <a:lstStyle/>
          <a:p>
            <a:r>
              <a:rPr lang="fr-FR" altLang="fr-FR" sz="1300" dirty="0">
                <a:latin typeface="Helvetica 55 Roman" panose="020B0604020202020204" pitchFamily="34" charset="0"/>
              </a:rPr>
              <a:t>Il faut </a:t>
            </a:r>
            <a:r>
              <a:rPr lang="fr-FR" altLang="fr-FR" sz="1300" b="1" dirty="0">
                <a:latin typeface="Helvetica 55 Roman" panose="020B0604020202020204" pitchFamily="34" charset="0"/>
              </a:rPr>
              <a:t>s’assurer de l’autorisation du syndic</a:t>
            </a:r>
            <a:r>
              <a:rPr lang="fr-FR" altLang="fr-FR" sz="1300" dirty="0">
                <a:latin typeface="Helvetica 55 Roman" panose="020B0604020202020204" pitchFamily="34" charset="0"/>
              </a:rPr>
              <a:t> pour que le technicien puisse poser un câble en apparent dans les parties communes du logement. </a:t>
            </a:r>
          </a:p>
          <a:p>
            <a:r>
              <a:rPr lang="fr-FR" altLang="fr-FR" sz="1300" dirty="0">
                <a:latin typeface="Helvetica 55 Roman" panose="020B0604020202020204" pitchFamily="34" charset="0"/>
              </a:rPr>
              <a:t>Par ailleurs, au moment </a:t>
            </a:r>
            <a:r>
              <a:rPr lang="fr-FR" sz="1300" dirty="0">
                <a:latin typeface="Helvetica 55 Roman" panose="020B0604020202020204" pitchFamily="34" charset="0"/>
              </a:rPr>
              <a:t>du raccordement, des </a:t>
            </a:r>
            <a:r>
              <a:rPr lang="fr-FR" sz="1300" b="1" dirty="0">
                <a:latin typeface="Helvetica 55 Roman" panose="020B0604020202020204" pitchFamily="34" charset="0"/>
              </a:rPr>
              <a:t>impossibilités techniques </a:t>
            </a:r>
            <a:r>
              <a:rPr lang="fr-FR" sz="1300" dirty="0">
                <a:latin typeface="Helvetica 55 Roman" panose="020B0604020202020204" pitchFamily="34" charset="0"/>
              </a:rPr>
              <a:t>peuvent empêcher l’adduction effective du logement ou du local du Client Final.</a:t>
            </a:r>
            <a:endParaRPr lang="fr-FR" altLang="fr-FR" sz="1300" dirty="0">
              <a:latin typeface="Helvetica 55 Roman" panose="020B0604020202020204" pitchFamily="34" charset="0"/>
            </a:endParaRPr>
          </a:p>
          <a:p>
            <a:r>
              <a:rPr lang="fr-FR" altLang="fr-FR" sz="1300" dirty="0">
                <a:latin typeface="Helvetica 55 Roman" panose="020B0604020202020204" pitchFamily="34" charset="0"/>
              </a:rPr>
              <a:t>Dans ces cas là, nos techniciens ne peuvent pas raccorder le logement à la fibre optique.</a:t>
            </a:r>
          </a:p>
          <a:p>
            <a:r>
              <a:rPr lang="fr-FR" sz="1300" b="1" dirty="0">
                <a:latin typeface="Helvetica 55 Roman" panose="020B0604020202020204" pitchFamily="34" charset="0"/>
              </a:rPr>
              <a:t>L’Opérateur et Orange </a:t>
            </a:r>
            <a:r>
              <a:rPr lang="fr-FR" sz="1300" dirty="0">
                <a:latin typeface="Helvetica 55 Roman" panose="020B0604020202020204" pitchFamily="34" charset="0"/>
              </a:rPr>
              <a:t>conviennent que </a:t>
            </a:r>
            <a:r>
              <a:rPr lang="fr-FR" sz="1300" b="1" dirty="0">
                <a:latin typeface="Helvetica 55 Roman" panose="020B0604020202020204" pitchFamily="34" charset="0"/>
              </a:rPr>
              <a:t>ladite commande d’Accès est annulée sans frais</a:t>
            </a:r>
            <a:r>
              <a:rPr lang="fr-FR" sz="1300" dirty="0">
                <a:latin typeface="Helvetica 55 Roman" panose="020B0604020202020204" pitchFamily="34" charset="0"/>
              </a:rPr>
              <a:t>.</a:t>
            </a:r>
            <a:endParaRPr lang="fr-FR" altLang="fr-FR" sz="1300" dirty="0">
              <a:latin typeface="Helvetica 55 Roman" panose="020B0604020202020204" pitchFamily="34" charset="0"/>
            </a:endParaRPr>
          </a:p>
        </p:txBody>
      </p:sp>
      <p:sp>
        <p:nvSpPr>
          <p:cNvPr id="22" name="Rectangle 21"/>
          <p:cNvSpPr/>
          <p:nvPr/>
        </p:nvSpPr>
        <p:spPr>
          <a:xfrm>
            <a:off x="62325" y="4315697"/>
            <a:ext cx="1865106" cy="692497"/>
          </a:xfrm>
          <a:prstGeom prst="rect">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rgbClr val="000000"/>
              </a:solidFill>
            </a:endParaRPr>
          </a:p>
        </p:txBody>
      </p:sp>
      <p:sp>
        <p:nvSpPr>
          <p:cNvPr id="25" name="ZoneTexte 24"/>
          <p:cNvSpPr txBox="1"/>
          <p:nvPr/>
        </p:nvSpPr>
        <p:spPr>
          <a:xfrm>
            <a:off x="246961" y="4476045"/>
            <a:ext cx="2346264" cy="215444"/>
          </a:xfrm>
          <a:prstGeom prst="rect">
            <a:avLst/>
          </a:prstGeom>
        </p:spPr>
        <p:txBody>
          <a:bodyPr wrap="square" lIns="0" tIns="0" rIns="0" bIns="0" rtlCol="0">
            <a:spAutoFit/>
          </a:bodyPr>
          <a:lstStyle/>
          <a:p>
            <a:r>
              <a:rPr lang="fr-FR" sz="1400" dirty="0"/>
              <a:t>Locataire </a:t>
            </a:r>
          </a:p>
        </p:txBody>
      </p:sp>
      <p:sp>
        <p:nvSpPr>
          <p:cNvPr id="26" name="Rectangle 25"/>
          <p:cNvSpPr/>
          <p:nvPr/>
        </p:nvSpPr>
        <p:spPr>
          <a:xfrm>
            <a:off x="1927431" y="4315697"/>
            <a:ext cx="6984775" cy="692497"/>
          </a:xfrm>
          <a:prstGeom prst="rect">
            <a:avLst/>
          </a:prstGeom>
        </p:spPr>
        <p:txBody>
          <a:bodyPr wrap="square">
            <a:spAutoFit/>
          </a:bodyPr>
          <a:lstStyle/>
          <a:p>
            <a:r>
              <a:rPr lang="fr-FR" altLang="fr-FR" sz="1300" dirty="0">
                <a:latin typeface="Helvetica 55 Roman" panose="020B0604020202020204" pitchFamily="34" charset="0"/>
              </a:rPr>
              <a:t>Dans le cas d’une location, si le logement n’est pas raccordé à la fibre optique, le propriétaire ne peut pas s’opposer à la souscription à la Fibre. Néanmoins, </a:t>
            </a:r>
            <a:r>
              <a:rPr lang="fr-FR" altLang="fr-FR" sz="1300" b="1" dirty="0">
                <a:latin typeface="Helvetica 55 Roman" panose="020B0604020202020204" pitchFamily="34" charset="0"/>
              </a:rPr>
              <a:t>l’autorisation doit lui être demandée</a:t>
            </a:r>
            <a:r>
              <a:rPr lang="fr-FR" altLang="fr-FR" sz="1300" dirty="0">
                <a:latin typeface="Helvetica 55 Roman" panose="020B0604020202020204" pitchFamily="34" charset="0"/>
              </a:rPr>
              <a:t>.</a:t>
            </a:r>
            <a:endParaRPr lang="fr-FR" sz="1300" dirty="0"/>
          </a:p>
        </p:txBody>
      </p:sp>
      <p:sp>
        <p:nvSpPr>
          <p:cNvPr id="27" name="Rectangle 26"/>
          <p:cNvSpPr/>
          <p:nvPr/>
        </p:nvSpPr>
        <p:spPr>
          <a:xfrm>
            <a:off x="1927431" y="4315698"/>
            <a:ext cx="6982139" cy="692496"/>
          </a:xfrm>
          <a:prstGeom prst="rect">
            <a:avLst/>
          </a:prstGeom>
          <a:no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ct val="0"/>
              </a:spcBef>
              <a:buClr>
                <a:srgbClr val="FF6600"/>
              </a:buClr>
              <a:buFont typeface="Wingdings" pitchFamily="2" charset="2"/>
              <a:buNone/>
            </a:pPr>
            <a:endParaRPr lang="fr-FR" altLang="fr-FR" sz="1400" dirty="0">
              <a:solidFill>
                <a:schemeClr val="tx1"/>
              </a:solidFill>
              <a:latin typeface="Helvetica 65 Medium" pitchFamily="34" charset="0"/>
            </a:endParaRPr>
          </a:p>
        </p:txBody>
      </p:sp>
    </p:spTree>
    <p:extLst>
      <p:ext uri="{BB962C8B-B14F-4D97-AF65-F5344CB8AC3E}">
        <p14:creationId xmlns:p14="http://schemas.microsoft.com/office/powerpoint/2010/main" val="1376317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730" y="267494"/>
            <a:ext cx="8577945" cy="742950"/>
          </a:xfrm>
        </p:spPr>
        <p:txBody>
          <a:bodyPr/>
          <a:lstStyle/>
          <a:p>
            <a:r>
              <a:rPr lang="fr-FR" dirty="0"/>
              <a:t>Déroulement de l’installation sur le site client final (lui rappeler)</a:t>
            </a:r>
          </a:p>
        </p:txBody>
      </p:sp>
      <p:sp>
        <p:nvSpPr>
          <p:cNvPr id="13" name="Rectangle 12"/>
          <p:cNvSpPr/>
          <p:nvPr/>
        </p:nvSpPr>
        <p:spPr>
          <a:xfrm>
            <a:off x="36372" y="699542"/>
            <a:ext cx="1888422" cy="2800767"/>
          </a:xfrm>
          <a:prstGeom prst="rect">
            <a:avLst/>
          </a:prstGeom>
          <a:solidFill>
            <a:schemeClr val="accent5">
              <a:lumMod val="40000"/>
              <a:lumOff val="6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rgbClr val="000000"/>
              </a:solidFill>
            </a:endParaRPr>
          </a:p>
        </p:txBody>
      </p:sp>
      <p:sp>
        <p:nvSpPr>
          <p:cNvPr id="14" name="ZoneTexte 13"/>
          <p:cNvSpPr txBox="1"/>
          <p:nvPr/>
        </p:nvSpPr>
        <p:spPr>
          <a:xfrm>
            <a:off x="251730" y="1852831"/>
            <a:ext cx="1583966" cy="430887"/>
          </a:xfrm>
          <a:prstGeom prst="rect">
            <a:avLst/>
          </a:prstGeom>
        </p:spPr>
        <p:txBody>
          <a:bodyPr wrap="square" lIns="0" tIns="0" rIns="0" bIns="0" rtlCol="0">
            <a:spAutoFit/>
          </a:bodyPr>
          <a:lstStyle/>
          <a:p>
            <a:r>
              <a:rPr lang="fr-FR" sz="1400" dirty="0">
                <a:solidFill>
                  <a:srgbClr val="000000"/>
                </a:solidFill>
              </a:rPr>
              <a:t>Déroulement du RDV</a:t>
            </a:r>
          </a:p>
        </p:txBody>
      </p:sp>
      <p:sp>
        <p:nvSpPr>
          <p:cNvPr id="15" name="Rectangle 14"/>
          <p:cNvSpPr/>
          <p:nvPr/>
        </p:nvSpPr>
        <p:spPr>
          <a:xfrm>
            <a:off x="1924794" y="699542"/>
            <a:ext cx="6984776" cy="2800767"/>
          </a:xfrm>
          <a:prstGeom prst="rect">
            <a:avLst/>
          </a:prstGeom>
          <a:no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ct val="0"/>
              </a:spcBef>
              <a:buClr>
                <a:srgbClr val="FF6600"/>
              </a:buClr>
              <a:buFont typeface="Wingdings" pitchFamily="2" charset="2"/>
              <a:buNone/>
            </a:pPr>
            <a:endParaRPr lang="fr-FR" altLang="fr-FR" sz="1400" dirty="0">
              <a:solidFill>
                <a:srgbClr val="000000"/>
              </a:solidFill>
              <a:latin typeface="Helvetica 65 Medium" pitchFamily="34" charset="0"/>
            </a:endParaRPr>
          </a:p>
        </p:txBody>
      </p:sp>
      <p:sp>
        <p:nvSpPr>
          <p:cNvPr id="23" name="Rectangle 22"/>
          <p:cNvSpPr/>
          <p:nvPr/>
        </p:nvSpPr>
        <p:spPr>
          <a:xfrm>
            <a:off x="1924792" y="699542"/>
            <a:ext cx="6984777" cy="2800767"/>
          </a:xfrm>
          <a:prstGeom prst="rect">
            <a:avLst/>
          </a:prstGeom>
        </p:spPr>
        <p:txBody>
          <a:bodyPr wrap="square">
            <a:spAutoFit/>
          </a:bodyPr>
          <a:lstStyle/>
          <a:p>
            <a:r>
              <a:rPr lang="fr-FR" sz="1100" dirty="0">
                <a:latin typeface="Helvetica 55 Roman" panose="020B0604020202020204" pitchFamily="34" charset="0"/>
              </a:rPr>
              <a:t>Lors du RDV, le technicien Orange réalise :</a:t>
            </a:r>
          </a:p>
          <a:p>
            <a:pPr marL="171450" lvl="0" indent="-171450">
              <a:spcBef>
                <a:spcPts val="300"/>
              </a:spcBef>
              <a:buClr>
                <a:srgbClr val="FF7900"/>
              </a:buClr>
              <a:buFont typeface="Wingdings" panose="05000000000000000000" pitchFamily="2" charset="2"/>
              <a:buChar char="ü"/>
            </a:pPr>
            <a:r>
              <a:rPr lang="fr-FR" sz="1100" dirty="0">
                <a:latin typeface="Helvetica 55 Roman" panose="020B0604020202020204" pitchFamily="34" charset="0"/>
              </a:rPr>
              <a:t>la construction de l’Accès Fibre, le cas échéant </a:t>
            </a:r>
          </a:p>
          <a:p>
            <a:pPr marL="171450" lvl="0" indent="-171450">
              <a:spcBef>
                <a:spcPts val="300"/>
              </a:spcBef>
              <a:buClr>
                <a:srgbClr val="FF7900"/>
              </a:buClr>
              <a:buFont typeface="Wingdings" panose="05000000000000000000" pitchFamily="2" charset="2"/>
              <a:buChar char="ü"/>
            </a:pPr>
            <a:r>
              <a:rPr lang="fr-FR" sz="1100" b="1" dirty="0">
                <a:latin typeface="Helvetica 55 Roman" panose="020B0604020202020204" pitchFamily="34" charset="0"/>
              </a:rPr>
              <a:t>pour FTTH Access </a:t>
            </a:r>
            <a:r>
              <a:rPr lang="fr-FR" sz="1100" dirty="0">
                <a:latin typeface="Helvetica 55 Roman" panose="020B0604020202020204" pitchFamily="34" charset="0"/>
              </a:rPr>
              <a:t>: le branchement du boitier optique (ONT) configuré et fourni par Orange (si cette option a été choisie lors de la commande) et </a:t>
            </a:r>
            <a:r>
              <a:rPr lang="fr-FR" sz="1100" dirty="0">
                <a:solidFill>
                  <a:srgbClr val="FF7900"/>
                </a:solidFill>
                <a:latin typeface="Helvetica 55 Roman" panose="020B0604020202020204" pitchFamily="34" charset="0"/>
              </a:rPr>
              <a:t>livré par Colissimo </a:t>
            </a:r>
          </a:p>
          <a:p>
            <a:pPr marL="171450" indent="-171450">
              <a:spcBef>
                <a:spcPts val="300"/>
              </a:spcBef>
              <a:buClr>
                <a:srgbClr val="FF7900"/>
              </a:buClr>
              <a:buFont typeface="Wingdings" panose="05000000000000000000" pitchFamily="2" charset="2"/>
              <a:buChar char="ü"/>
            </a:pPr>
            <a:r>
              <a:rPr lang="fr-FR" sz="1100" b="1" dirty="0">
                <a:latin typeface="Helvetica 55 Roman" panose="020B0604020202020204" pitchFamily="34" charset="0"/>
              </a:rPr>
              <a:t>pour Just Fibre </a:t>
            </a:r>
            <a:r>
              <a:rPr lang="fr-FR" sz="1100" dirty="0">
                <a:latin typeface="Helvetica 55 Roman" panose="020B0604020202020204" pitchFamily="34" charset="0"/>
              </a:rPr>
              <a:t>: le branchement de la box configurée et fournie par Orange et </a:t>
            </a:r>
            <a:r>
              <a:rPr lang="fr-FR" sz="1100" dirty="0">
                <a:solidFill>
                  <a:srgbClr val="FF7900"/>
                </a:solidFill>
                <a:latin typeface="Helvetica 55 Roman" panose="020B0604020202020204" pitchFamily="34" charset="0"/>
              </a:rPr>
              <a:t>livrée par Chronopost </a:t>
            </a:r>
          </a:p>
          <a:p>
            <a:pPr marL="171450" lvl="0" indent="-171450">
              <a:spcBef>
                <a:spcPts val="300"/>
              </a:spcBef>
              <a:buClr>
                <a:srgbClr val="FF7900"/>
              </a:buClr>
              <a:buFont typeface="Wingdings" panose="05000000000000000000" pitchFamily="2" charset="2"/>
              <a:buChar char="ü"/>
            </a:pPr>
            <a:r>
              <a:rPr lang="fr-FR" sz="1050" i="1" dirty="0">
                <a:solidFill>
                  <a:srgbClr val="FF7900"/>
                </a:solidFill>
                <a:latin typeface="Helvetica 55 Roman" panose="020B0604020202020204" pitchFamily="34" charset="0"/>
              </a:rPr>
              <a:t>Attention : il est important de s’assurer que le réceptionnaire du colis le mette à disposition du technicien Orange</a:t>
            </a:r>
          </a:p>
          <a:p>
            <a:pPr marL="171450" lvl="0" indent="-171450">
              <a:spcBef>
                <a:spcPts val="300"/>
              </a:spcBef>
              <a:buClr>
                <a:srgbClr val="FF7900"/>
              </a:buClr>
              <a:buFont typeface="Wingdings" panose="05000000000000000000" pitchFamily="2" charset="2"/>
              <a:buChar char="ü"/>
            </a:pPr>
            <a:r>
              <a:rPr lang="fr-FR" sz="1100" dirty="0">
                <a:latin typeface="Helvetica 55 Roman" panose="020B0604020202020204" pitchFamily="34" charset="0"/>
              </a:rPr>
              <a:t>la vérification du bon fonctionnement de l’Accès Fibre</a:t>
            </a:r>
          </a:p>
          <a:p>
            <a:pPr lvl="0">
              <a:spcBef>
                <a:spcPts val="300"/>
              </a:spcBef>
              <a:buClr>
                <a:srgbClr val="FF7900"/>
              </a:buClr>
            </a:pPr>
            <a:r>
              <a:rPr lang="fr-FR" sz="1100" dirty="0">
                <a:latin typeface="Helvetica 55 Roman" panose="020B0604020202020204" pitchFamily="34" charset="0"/>
              </a:rPr>
              <a:t>Cependant, des </a:t>
            </a:r>
            <a:r>
              <a:rPr lang="fr-FR" sz="1100" b="1" dirty="0">
                <a:latin typeface="Helvetica 55 Roman" panose="020B0604020202020204" pitchFamily="34" charset="0"/>
              </a:rPr>
              <a:t>difficultés exceptionnelles empêchant la construction de l’Accès Fibre </a:t>
            </a:r>
            <a:r>
              <a:rPr lang="fr-FR" sz="1100" dirty="0">
                <a:latin typeface="Helvetica 55 Roman" panose="020B0604020202020204" pitchFamily="34" charset="0"/>
              </a:rPr>
              <a:t>peuvent avoir lieu :</a:t>
            </a:r>
          </a:p>
          <a:p>
            <a:pPr marL="285750" indent="-285750">
              <a:buClr>
                <a:schemeClr val="bg2"/>
              </a:buClr>
              <a:buFont typeface="Wingdings" panose="05000000000000000000" pitchFamily="2" charset="2"/>
              <a:buChar char="§"/>
            </a:pPr>
            <a:r>
              <a:rPr lang="fr-FR" sz="1050" dirty="0">
                <a:latin typeface="Helvetica 55 Roman" panose="020B0604020202020204" pitchFamily="34" charset="0"/>
              </a:rPr>
              <a:t>percement de murs d'une épaisseur supérieure à 25 centimètres ainsi que des dalles plancher</a:t>
            </a:r>
          </a:p>
          <a:p>
            <a:pPr marL="285750" indent="-285750">
              <a:buClr>
                <a:schemeClr val="bg2"/>
              </a:buClr>
              <a:buFont typeface="Wingdings" panose="05000000000000000000" pitchFamily="2" charset="2"/>
              <a:buChar char="§"/>
            </a:pPr>
            <a:r>
              <a:rPr lang="fr-FR" sz="1050" dirty="0">
                <a:latin typeface="Helvetica 55 Roman" panose="020B0604020202020204" pitchFamily="34" charset="0"/>
              </a:rPr>
              <a:t>passage de câble nécessitant la pose de goulottes ou dans des faux plafonds /planchers</a:t>
            </a:r>
          </a:p>
          <a:p>
            <a:pPr marL="285750" indent="-285750">
              <a:buClr>
                <a:schemeClr val="bg2"/>
              </a:buClr>
              <a:buFont typeface="Wingdings" panose="05000000000000000000" pitchFamily="2" charset="2"/>
              <a:buChar char="§"/>
            </a:pPr>
            <a:r>
              <a:rPr lang="fr-FR" sz="1050" dirty="0">
                <a:latin typeface="Helvetica 55 Roman" panose="020B0604020202020204" pitchFamily="34" charset="0"/>
              </a:rPr>
              <a:t>déplacement de mobilier particulièrement lourd et encombrant</a:t>
            </a:r>
          </a:p>
          <a:p>
            <a:pPr marL="285750" indent="-285750">
              <a:buClr>
                <a:schemeClr val="bg2"/>
              </a:buClr>
              <a:buFont typeface="Wingdings" panose="05000000000000000000" pitchFamily="2" charset="2"/>
              <a:buChar char="§"/>
            </a:pPr>
            <a:r>
              <a:rPr lang="fr-FR" sz="1050" dirty="0">
                <a:latin typeface="Helvetica 55 Roman" panose="020B0604020202020204" pitchFamily="34" charset="0"/>
              </a:rPr>
              <a:t>accès réglementé ou interdiction de passage</a:t>
            </a:r>
          </a:p>
          <a:p>
            <a:pPr marL="285750" indent="-285750">
              <a:buClr>
                <a:schemeClr val="bg2"/>
              </a:buClr>
              <a:buFont typeface="Wingdings" panose="05000000000000000000" pitchFamily="2" charset="2"/>
              <a:buChar char="§"/>
            </a:pPr>
            <a:r>
              <a:rPr lang="fr-FR" sz="1050" dirty="0">
                <a:latin typeface="Helvetica 55 Roman" panose="020B0604020202020204" pitchFamily="34" charset="0"/>
              </a:rPr>
              <a:t>site protégé (parcs naturels par exemple)</a:t>
            </a:r>
          </a:p>
          <a:p>
            <a:pPr marL="285750" indent="-285750">
              <a:buClr>
                <a:schemeClr val="bg2"/>
              </a:buClr>
              <a:buFont typeface="Wingdings" panose="05000000000000000000" pitchFamily="2" charset="2"/>
              <a:buChar char="§"/>
            </a:pPr>
            <a:r>
              <a:rPr lang="fr-FR" sz="1050" dirty="0">
                <a:latin typeface="Helvetica 55 Roman" panose="020B0604020202020204" pitchFamily="34" charset="0"/>
              </a:rPr>
              <a:t>configurations architecturales spéciales (châteaux, parkings, caves, clochers ou usines par ex.).</a:t>
            </a:r>
          </a:p>
        </p:txBody>
      </p:sp>
      <p:sp>
        <p:nvSpPr>
          <p:cNvPr id="24" name="Rectangle 23"/>
          <p:cNvSpPr/>
          <p:nvPr/>
        </p:nvSpPr>
        <p:spPr>
          <a:xfrm>
            <a:off x="251730" y="8446808"/>
            <a:ext cx="823615" cy="360041"/>
          </a:xfrm>
          <a:prstGeom prst="rect">
            <a:avLst/>
          </a:prstGeom>
          <a:solidFill>
            <a:schemeClr val="bg1"/>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rgbClr val="000000"/>
              </a:solidFill>
            </a:endParaRPr>
          </a:p>
        </p:txBody>
      </p:sp>
      <p:sp>
        <p:nvSpPr>
          <p:cNvPr id="28" name="Rectangle 27"/>
          <p:cNvSpPr/>
          <p:nvPr/>
        </p:nvSpPr>
        <p:spPr>
          <a:xfrm>
            <a:off x="42865" y="3532874"/>
            <a:ext cx="1888420" cy="399483"/>
          </a:xfrm>
          <a:prstGeom prst="rect">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rgbClr val="000000"/>
              </a:solidFill>
            </a:endParaRPr>
          </a:p>
        </p:txBody>
      </p:sp>
      <p:sp>
        <p:nvSpPr>
          <p:cNvPr id="29" name="Rectangle 28"/>
          <p:cNvSpPr/>
          <p:nvPr/>
        </p:nvSpPr>
        <p:spPr>
          <a:xfrm>
            <a:off x="1946696" y="3532874"/>
            <a:ext cx="6962872" cy="399483"/>
          </a:xfrm>
          <a:prstGeom prst="rect">
            <a:avLst/>
          </a:prstGeom>
          <a:no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ct val="0"/>
              </a:spcBef>
              <a:buClr>
                <a:srgbClr val="FF6600"/>
              </a:buClr>
              <a:buFont typeface="Wingdings" pitchFamily="2" charset="2"/>
              <a:buNone/>
            </a:pPr>
            <a:r>
              <a:rPr lang="fr-FR" altLang="fr-FR" sz="900" dirty="0">
                <a:solidFill>
                  <a:schemeClr val="tx1"/>
                </a:solidFill>
                <a:latin typeface="Helvetica 55 Roman" panose="020B0604020202020204" pitchFamily="34" charset="0"/>
              </a:rPr>
              <a:t>En moyenne : 3h en immeuble et 4h en pavillon et en RDC d’immeuble. Cela dépend de la configuration du logement. L’interlocuteur désigné pour le RDV dans la commande doit prévoir une ½ journée de disponibilité.</a:t>
            </a:r>
            <a:endParaRPr lang="fr-FR" altLang="fr-FR" sz="900" dirty="0">
              <a:solidFill>
                <a:schemeClr val="tx1"/>
              </a:solidFill>
              <a:latin typeface="Helvetica 65 Medium" pitchFamily="34" charset="0"/>
            </a:endParaRPr>
          </a:p>
        </p:txBody>
      </p:sp>
      <p:sp>
        <p:nvSpPr>
          <p:cNvPr id="30" name="ZoneTexte 29"/>
          <p:cNvSpPr txBox="1"/>
          <p:nvPr/>
        </p:nvSpPr>
        <p:spPr>
          <a:xfrm>
            <a:off x="234432" y="3624893"/>
            <a:ext cx="1583966" cy="215444"/>
          </a:xfrm>
          <a:prstGeom prst="rect">
            <a:avLst/>
          </a:prstGeom>
        </p:spPr>
        <p:txBody>
          <a:bodyPr wrap="square" lIns="0" tIns="0" rIns="0" bIns="0" rtlCol="0">
            <a:spAutoFit/>
          </a:bodyPr>
          <a:lstStyle/>
          <a:p>
            <a:r>
              <a:rPr lang="fr-FR" sz="1400" dirty="0"/>
              <a:t>Durée installation</a:t>
            </a:r>
          </a:p>
        </p:txBody>
      </p:sp>
      <p:sp>
        <p:nvSpPr>
          <p:cNvPr id="33" name="Rectangle 32"/>
          <p:cNvSpPr/>
          <p:nvPr/>
        </p:nvSpPr>
        <p:spPr>
          <a:xfrm>
            <a:off x="1924792" y="4024376"/>
            <a:ext cx="6962872" cy="923638"/>
          </a:xfrm>
          <a:prstGeom prst="rect">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spcBef>
                <a:spcPct val="0"/>
              </a:spcBef>
              <a:buClr>
                <a:srgbClr val="FF6600"/>
              </a:buClr>
              <a:buFont typeface="Wingdings" panose="05000000000000000000" pitchFamily="2" charset="2"/>
              <a:buChar char="ü"/>
            </a:pPr>
            <a:r>
              <a:rPr lang="fr-FR" altLang="fr-FR" sz="900" dirty="0">
                <a:solidFill>
                  <a:schemeClr val="tx1"/>
                </a:solidFill>
                <a:latin typeface="Helvetica 65 Medium" pitchFamily="34" charset="0"/>
              </a:rPr>
              <a:t>Si un besoin de travaux clients n’était détecté que lors de l’intervention, il est alors souhaitable de les réaliser sous un délai maximal de quatre semaines après la date de commande car la plage de prise et reprise de rendez-vous est limitée afin de limiter le nombre d’instance en suivi de production. Sinon l’opérateur devra repasser une commande. </a:t>
            </a:r>
          </a:p>
          <a:p>
            <a:pPr marL="171450" indent="-171450">
              <a:spcBef>
                <a:spcPct val="0"/>
              </a:spcBef>
              <a:buClr>
                <a:srgbClr val="FF6600"/>
              </a:buClr>
              <a:buFont typeface="Wingdings" panose="05000000000000000000" pitchFamily="2" charset="2"/>
              <a:buChar char="ü"/>
            </a:pPr>
            <a:r>
              <a:rPr lang="fr-FR" altLang="fr-FR" sz="900" dirty="0">
                <a:solidFill>
                  <a:schemeClr val="tx1"/>
                </a:solidFill>
                <a:latin typeface="Helvetica 65 Medium" pitchFamily="34" charset="0"/>
              </a:rPr>
              <a:t>Si le technicien Orange n’a pu honorer son RDV, un créneau d’intervention doit être repris par l’Opérateur pour son Client Final.</a:t>
            </a:r>
          </a:p>
        </p:txBody>
      </p:sp>
      <p:sp>
        <p:nvSpPr>
          <p:cNvPr id="32" name="Rectangle 31"/>
          <p:cNvSpPr/>
          <p:nvPr/>
        </p:nvSpPr>
        <p:spPr>
          <a:xfrm>
            <a:off x="36372" y="4024376"/>
            <a:ext cx="1910324" cy="923638"/>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rgbClr val="000000"/>
                </a:solidFill>
              </a:rPr>
              <a:t>Gestion de la reprise de rendez vous </a:t>
            </a:r>
          </a:p>
        </p:txBody>
      </p:sp>
    </p:spTree>
    <p:extLst>
      <p:ext uri="{BB962C8B-B14F-4D97-AF65-F5344CB8AC3E}">
        <p14:creationId xmlns:p14="http://schemas.microsoft.com/office/powerpoint/2010/main" val="182187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64" y="1711846"/>
            <a:ext cx="9144000" cy="1620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fr-FR" sz="1400">
              <a:solidFill>
                <a:srgbClr val="FFFFFF"/>
              </a:solidFill>
            </a:endParaRPr>
          </a:p>
        </p:txBody>
      </p:sp>
      <p:sp>
        <p:nvSpPr>
          <p:cNvPr id="2" name="Titre 1"/>
          <p:cNvSpPr>
            <a:spLocks noGrp="1"/>
          </p:cNvSpPr>
          <p:nvPr>
            <p:ph type="title"/>
          </p:nvPr>
        </p:nvSpPr>
        <p:spPr>
          <a:xfrm>
            <a:off x="1043608" y="2211181"/>
            <a:ext cx="8100392" cy="621329"/>
          </a:xfrm>
        </p:spPr>
        <p:txBody>
          <a:bodyPr anchor="ctr"/>
          <a:lstStyle/>
          <a:p>
            <a:r>
              <a:rPr lang="fr-FR" dirty="0">
                <a:solidFill>
                  <a:schemeClr val="bg1"/>
                </a:solidFill>
              </a:rPr>
              <a:t>Annexe</a:t>
            </a:r>
          </a:p>
        </p:txBody>
      </p:sp>
      <p:sp>
        <p:nvSpPr>
          <p:cNvPr id="4" name="Ellipse 3"/>
          <p:cNvSpPr/>
          <p:nvPr/>
        </p:nvSpPr>
        <p:spPr>
          <a:xfrm>
            <a:off x="381584" y="2485842"/>
            <a:ext cx="72008" cy="7200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fr-FR" sz="1400">
              <a:solidFill>
                <a:srgbClr val="FFFFFF"/>
              </a:solidFill>
            </a:endParaRPr>
          </a:p>
        </p:txBody>
      </p:sp>
      <p:sp>
        <p:nvSpPr>
          <p:cNvPr id="5" name="Ellipse 4"/>
          <p:cNvSpPr/>
          <p:nvPr/>
        </p:nvSpPr>
        <p:spPr>
          <a:xfrm>
            <a:off x="533984" y="2485842"/>
            <a:ext cx="72008" cy="7200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fr-FR" sz="1400">
              <a:solidFill>
                <a:srgbClr val="FFFFFF"/>
              </a:solidFill>
            </a:endParaRPr>
          </a:p>
        </p:txBody>
      </p:sp>
      <p:sp>
        <p:nvSpPr>
          <p:cNvPr id="6" name="Ellipse 5"/>
          <p:cNvSpPr/>
          <p:nvPr/>
        </p:nvSpPr>
        <p:spPr>
          <a:xfrm>
            <a:off x="686384" y="2485842"/>
            <a:ext cx="72008" cy="7200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fr-FR" sz="1400">
              <a:solidFill>
                <a:srgbClr val="FFFFFF"/>
              </a:solidFill>
            </a:endParaRPr>
          </a:p>
        </p:txBody>
      </p:sp>
      <p:sp>
        <p:nvSpPr>
          <p:cNvPr id="7" name="Espace réservé du texte 4"/>
          <p:cNvSpPr txBox="1">
            <a:spLocks/>
          </p:cNvSpPr>
          <p:nvPr/>
        </p:nvSpPr>
        <p:spPr>
          <a:xfrm>
            <a:off x="611188" y="4659982"/>
            <a:ext cx="1944588" cy="216024"/>
          </a:xfrm>
          <a:prstGeom prst="rect">
            <a:avLst/>
          </a:prstGeom>
          <a:solidFill>
            <a:srgbClr val="FF7900"/>
          </a:solidFill>
        </p:spPr>
        <p:txBody>
          <a:bodyPr/>
          <a:lstStyle>
            <a:lvl1pPr marL="0" indent="0" algn="l" defTabSz="914400" rtl="0" eaLnBrk="1" latinLnBrk="0" hangingPunct="1">
              <a:lnSpc>
                <a:spcPct val="90000"/>
              </a:lnSpc>
              <a:spcBef>
                <a:spcPts val="600"/>
              </a:spcBef>
              <a:buClr>
                <a:schemeClr val="bg1"/>
              </a:buClr>
              <a:buSzPct val="25000"/>
              <a:buFont typeface="Calibri" panose="020F0502020204030204" pitchFamily="34" charset="0"/>
              <a:buNone/>
              <a:tabLst/>
              <a:defRPr sz="1400" kern="1200" spc="-20" baseline="0">
                <a:solidFill>
                  <a:schemeClr val="bg2"/>
                </a:solidFill>
                <a:latin typeface="Helvetica 75 Bold" panose="020B0804020202020204" pitchFamily="34" charset="0"/>
                <a:ea typeface="+mn-ea"/>
                <a:cs typeface="+mn-cs"/>
              </a:defRPr>
            </a:lvl1pPr>
            <a:lvl2pPr marL="0" indent="0" algn="l" defTabSz="914400" rtl="0" eaLnBrk="1" latinLnBrk="0" hangingPunct="1">
              <a:lnSpc>
                <a:spcPct val="90000"/>
              </a:lnSpc>
              <a:spcBef>
                <a:spcPts val="600"/>
              </a:spcBef>
              <a:buClr>
                <a:schemeClr val="bg1"/>
              </a:buClr>
              <a:buSzPct val="25000"/>
              <a:buFont typeface="Calibri" panose="020F0502020204030204" pitchFamily="34" charset="0"/>
              <a:buNone/>
              <a:defRPr sz="1100" kern="1200" spc="-20" baseline="0">
                <a:solidFill>
                  <a:schemeClr val="tx1"/>
                </a:solidFill>
                <a:latin typeface="Helvetica 75 Bold" panose="020B0804020202020204" pitchFamily="34" charset="0"/>
                <a:ea typeface="+mn-ea"/>
                <a:cs typeface="+mn-cs"/>
              </a:defRPr>
            </a:lvl2pPr>
            <a:lvl3pPr marL="180975" indent="-180975" algn="l" defTabSz="914400" rtl="0" eaLnBrk="1" latinLnBrk="0" hangingPunct="1">
              <a:lnSpc>
                <a:spcPct val="90000"/>
              </a:lnSpc>
              <a:spcBef>
                <a:spcPts val="600"/>
              </a:spcBef>
              <a:buClr>
                <a:schemeClr val="bg2"/>
              </a:buClr>
              <a:buFont typeface="Wingdings" panose="05000000000000000000" pitchFamily="2" charset="2"/>
              <a:buChar char="§"/>
              <a:defRPr sz="1400" kern="1200" spc="-20" baseline="0">
                <a:solidFill>
                  <a:schemeClr val="tx1"/>
                </a:solidFill>
                <a:latin typeface="Helvetica 75 Bold" panose="020B0804020202020204" pitchFamily="34" charset="0"/>
                <a:ea typeface="+mn-ea"/>
                <a:cs typeface="+mn-cs"/>
              </a:defRPr>
            </a:lvl3pPr>
            <a:lvl4pPr marL="407988" indent="-190500" algn="l" defTabSz="914400" rtl="0" eaLnBrk="1" latinLnBrk="0" hangingPunct="1">
              <a:lnSpc>
                <a:spcPct val="90000"/>
              </a:lnSpc>
              <a:spcBef>
                <a:spcPct val="20000"/>
              </a:spcBef>
              <a:buFont typeface="Arial" panose="020B0604020202020204" pitchFamily="34" charset="0"/>
              <a:buChar char="–"/>
              <a:defRPr sz="1400" kern="1200" spc="-20" baseline="0">
                <a:solidFill>
                  <a:schemeClr val="tx1"/>
                </a:solidFill>
                <a:latin typeface="Helvetica 55 Roman" panose="000B0500000000000000" pitchFamily="34" charset="0"/>
                <a:ea typeface="+mn-ea"/>
                <a:cs typeface="+mn-cs"/>
              </a:defRPr>
            </a:lvl4pPr>
            <a:lvl5pPr marL="595313" indent="-173038" algn="l" defTabSz="914400" rtl="0" eaLnBrk="1" latinLnBrk="0" hangingPunct="1">
              <a:lnSpc>
                <a:spcPct val="90000"/>
              </a:lnSpc>
              <a:spcBef>
                <a:spcPct val="20000"/>
              </a:spcBef>
              <a:buClr>
                <a:schemeClr val="tx1"/>
              </a:buClr>
              <a:buFont typeface="Arial" panose="020B0604020202020204" pitchFamily="34" charset="0"/>
              <a:buChar char="–"/>
              <a:defRPr sz="1400" kern="1200" spc="-20" baseline="0">
                <a:solidFill>
                  <a:schemeClr val="tx1"/>
                </a:solidFill>
                <a:latin typeface="Helvetica 55 Roman" panose="000B0500000000000000" pitchFamily="34" charset="0"/>
                <a:ea typeface="+mn-ea"/>
                <a:cs typeface="+mn-cs"/>
              </a:defRPr>
            </a:lvl5pPr>
            <a:lvl6pPr marL="800100" indent="-190500" algn="l" defTabSz="914400" rtl="0" eaLnBrk="1" latinLnBrk="0" hangingPunct="1">
              <a:spcBef>
                <a:spcPct val="20000"/>
              </a:spcBef>
              <a:buFont typeface="Arial" panose="020B0604020202020204" pitchFamily="34" charset="0"/>
              <a:buChar char="–"/>
              <a:defRPr sz="1400" kern="1200">
                <a:solidFill>
                  <a:schemeClr val="tx1"/>
                </a:solidFill>
                <a:latin typeface="Helvetica 55 Roman" panose="020B0604020202020204" pitchFamily="34" charset="0"/>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r>
              <a:rPr lang="fr-FR"/>
              <a:t>Document non contractuel</a:t>
            </a:r>
            <a:endParaRPr lang="fr-FR" dirty="0"/>
          </a:p>
        </p:txBody>
      </p:sp>
    </p:spTree>
    <p:extLst>
      <p:ext uri="{BB962C8B-B14F-4D97-AF65-F5344CB8AC3E}">
        <p14:creationId xmlns:p14="http://schemas.microsoft.com/office/powerpoint/2010/main" val="1563276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95612" y="226663"/>
            <a:ext cx="7560764" cy="792088"/>
          </a:xfrm>
        </p:spPr>
        <p:txBody>
          <a:bodyPr/>
          <a:lstStyle/>
          <a:p>
            <a:br>
              <a:rPr lang="fr-FR" dirty="0"/>
            </a:br>
            <a:r>
              <a:rPr lang="fr-FR" dirty="0"/>
              <a:t>Cas particulier d’un pavillon avec une gaine bouchée, écrasée et/ou non utilisable ou d’un regard inaccessible :</a:t>
            </a:r>
          </a:p>
        </p:txBody>
      </p:sp>
      <p:graphicFrame>
        <p:nvGraphicFramePr>
          <p:cNvPr id="12" name="Diagramme 11"/>
          <p:cNvGraphicFramePr/>
          <p:nvPr>
            <p:extLst>
              <p:ext uri="{D42A27DB-BD31-4B8C-83A1-F6EECF244321}">
                <p14:modId xmlns:p14="http://schemas.microsoft.com/office/powerpoint/2010/main" val="2590383019"/>
              </p:ext>
            </p:extLst>
          </p:nvPr>
        </p:nvGraphicFramePr>
        <p:xfrm>
          <a:off x="241648" y="1621897"/>
          <a:ext cx="4510568" cy="17048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4" name="Tableau 13"/>
          <p:cNvGraphicFramePr>
            <a:graphicFrameLocks noGrp="1"/>
          </p:cNvGraphicFramePr>
          <p:nvPr>
            <p:extLst>
              <p:ext uri="{D42A27DB-BD31-4B8C-83A1-F6EECF244321}">
                <p14:modId xmlns:p14="http://schemas.microsoft.com/office/powerpoint/2010/main" val="2916481774"/>
              </p:ext>
            </p:extLst>
          </p:nvPr>
        </p:nvGraphicFramePr>
        <p:xfrm>
          <a:off x="251520" y="3723878"/>
          <a:ext cx="5328592" cy="640080"/>
        </p:xfrm>
        <a:graphic>
          <a:graphicData uri="http://schemas.openxmlformats.org/drawingml/2006/table">
            <a:tbl>
              <a:tblPr firstRow="1" bandRow="1">
                <a:tableStyleId>{2D5ABB26-0587-4C30-8999-92F81FD0307C}</a:tableStyleId>
              </a:tblPr>
              <a:tblGrid>
                <a:gridCol w="2560493">
                  <a:extLst>
                    <a:ext uri="{9D8B030D-6E8A-4147-A177-3AD203B41FA5}">
                      <a16:colId xmlns:a16="http://schemas.microsoft.com/office/drawing/2014/main" val="20000"/>
                    </a:ext>
                  </a:extLst>
                </a:gridCol>
                <a:gridCol w="2768099">
                  <a:extLst>
                    <a:ext uri="{9D8B030D-6E8A-4147-A177-3AD203B41FA5}">
                      <a16:colId xmlns:a16="http://schemas.microsoft.com/office/drawing/2014/main" val="20001"/>
                    </a:ext>
                  </a:extLst>
                </a:gridCol>
              </a:tblGrid>
              <a:tr h="370840">
                <a:tc>
                  <a:txBody>
                    <a:bodyPr/>
                    <a:lstStyle/>
                    <a:p>
                      <a:r>
                        <a:rPr lang="fr-FR" sz="900" dirty="0">
                          <a:solidFill>
                            <a:schemeClr val="bg2"/>
                          </a:solidFill>
                        </a:rPr>
                        <a:t>Gaine télécom verte</a:t>
                      </a:r>
                    </a:p>
                    <a:p>
                      <a:r>
                        <a:rPr lang="fr-FR" sz="900" dirty="0"/>
                        <a:t>Disponible</a:t>
                      </a:r>
                      <a:r>
                        <a:rPr lang="fr-FR" sz="900" baseline="0" dirty="0"/>
                        <a:t> en grande surface de bricolage</a:t>
                      </a:r>
                    </a:p>
                    <a:p>
                      <a:pPr marL="171450" indent="-171450">
                        <a:buFontTx/>
                        <a:buChar char="-"/>
                      </a:pPr>
                      <a:r>
                        <a:rPr lang="fr-FR" sz="900" baseline="0" dirty="0"/>
                        <a:t>Dimensions : 40mm de diamètre</a:t>
                      </a:r>
                    </a:p>
                    <a:p>
                      <a:pPr marL="171450" indent="-171450">
                        <a:buFontTx/>
                        <a:buChar char="-"/>
                      </a:pPr>
                      <a:r>
                        <a:rPr lang="fr-FR" sz="900" baseline="0" dirty="0"/>
                        <a:t>Prix : environ 1€/m HT</a:t>
                      </a:r>
                      <a:endParaRPr lang="fr-FR" sz="900" dirty="0"/>
                    </a:p>
                  </a:txBody>
                  <a:tcPr/>
                </a:tc>
                <a:tc>
                  <a:txBody>
                    <a:bodyPr/>
                    <a:lstStyle/>
                    <a:p>
                      <a:r>
                        <a:rPr lang="fr-FR" sz="900" dirty="0">
                          <a:solidFill>
                            <a:schemeClr val="bg2"/>
                          </a:solidFill>
                        </a:rPr>
                        <a:t>Un regard de raccordement</a:t>
                      </a:r>
                    </a:p>
                    <a:p>
                      <a:r>
                        <a:rPr lang="fr-FR" sz="900" dirty="0"/>
                        <a:t>Disponible</a:t>
                      </a:r>
                      <a:r>
                        <a:rPr lang="fr-FR" sz="900" baseline="0" dirty="0"/>
                        <a:t> en grande surface de bricolage</a:t>
                      </a:r>
                    </a:p>
                    <a:p>
                      <a:r>
                        <a:rPr lang="fr-FR" sz="900" dirty="0"/>
                        <a:t>- Dimensions</a:t>
                      </a:r>
                      <a:r>
                        <a:rPr lang="fr-FR" sz="900" baseline="0" dirty="0"/>
                        <a:t> (</a:t>
                      </a:r>
                      <a:r>
                        <a:rPr lang="fr-FR" sz="900" baseline="0" dirty="0" err="1"/>
                        <a:t>HxLxP</a:t>
                      </a:r>
                      <a:r>
                        <a:rPr lang="fr-FR" sz="900" baseline="0" dirty="0"/>
                        <a:t>) : 30cm x 30cm x 30cm</a:t>
                      </a:r>
                    </a:p>
                    <a:p>
                      <a:r>
                        <a:rPr lang="fr-FR" sz="900" baseline="0" dirty="0"/>
                        <a:t>- Prix : environ 10€ HT</a:t>
                      </a:r>
                      <a:endParaRPr lang="fr-FR" sz="900" dirty="0"/>
                    </a:p>
                  </a:txBody>
                  <a:tcPr/>
                </a:tc>
                <a:extLst>
                  <a:ext uri="{0D108BD9-81ED-4DB2-BD59-A6C34878D82A}">
                    <a16:rowId xmlns:a16="http://schemas.microsoft.com/office/drawing/2014/main" val="10000"/>
                  </a:ext>
                </a:extLst>
              </a:tr>
            </a:tbl>
          </a:graphicData>
        </a:graphic>
      </p:graphicFrame>
      <p:pic>
        <p:nvPicPr>
          <p:cNvPr id="18" name="Image 17"/>
          <p:cNvPicPr>
            <a:picLocks noChangeAspect="1"/>
          </p:cNvPicPr>
          <p:nvPr/>
        </p:nvPicPr>
        <p:blipFill>
          <a:blip r:embed="rId7" cstate="screen">
            <a:extLst>
              <a:ext uri="{28A0092B-C50C-407E-A947-70E740481C1C}">
                <a14:useLocalDpi xmlns:a14="http://schemas.microsoft.com/office/drawing/2010/main" val="0"/>
              </a:ext>
            </a:extLst>
          </a:blip>
          <a:stretch>
            <a:fillRect/>
          </a:stretch>
        </p:blipFill>
        <p:spPr>
          <a:xfrm>
            <a:off x="5508104" y="1353364"/>
            <a:ext cx="3554086" cy="3554086"/>
          </a:xfrm>
          <a:prstGeom prst="rect">
            <a:avLst/>
          </a:prstGeom>
        </p:spPr>
      </p:pic>
      <p:sp>
        <p:nvSpPr>
          <p:cNvPr id="6" name="Espace réservé du texte 4"/>
          <p:cNvSpPr txBox="1">
            <a:spLocks/>
          </p:cNvSpPr>
          <p:nvPr/>
        </p:nvSpPr>
        <p:spPr>
          <a:xfrm>
            <a:off x="611188" y="4659982"/>
            <a:ext cx="1944588" cy="216024"/>
          </a:xfrm>
          <a:prstGeom prst="rect">
            <a:avLst/>
          </a:prstGeom>
          <a:solidFill>
            <a:srgbClr val="FF7900"/>
          </a:solidFill>
        </p:spPr>
        <p:txBody>
          <a:bodyPr/>
          <a:lstStyle>
            <a:lvl1pPr marL="0" indent="0" algn="l" defTabSz="914400" rtl="0" eaLnBrk="1" latinLnBrk="0" hangingPunct="1">
              <a:lnSpc>
                <a:spcPct val="90000"/>
              </a:lnSpc>
              <a:spcBef>
                <a:spcPts val="600"/>
              </a:spcBef>
              <a:buClr>
                <a:schemeClr val="bg1"/>
              </a:buClr>
              <a:buSzPct val="25000"/>
              <a:buFont typeface="Calibri" panose="020F0502020204030204" pitchFamily="34" charset="0"/>
              <a:buNone/>
              <a:tabLst/>
              <a:defRPr sz="1400" kern="1200" spc="-20" baseline="0">
                <a:solidFill>
                  <a:schemeClr val="bg2"/>
                </a:solidFill>
                <a:latin typeface="Helvetica 75 Bold" panose="020B0804020202020204" pitchFamily="34" charset="0"/>
                <a:ea typeface="+mn-ea"/>
                <a:cs typeface="+mn-cs"/>
              </a:defRPr>
            </a:lvl1pPr>
            <a:lvl2pPr marL="0" indent="0" algn="l" defTabSz="914400" rtl="0" eaLnBrk="1" latinLnBrk="0" hangingPunct="1">
              <a:lnSpc>
                <a:spcPct val="90000"/>
              </a:lnSpc>
              <a:spcBef>
                <a:spcPts val="600"/>
              </a:spcBef>
              <a:buClr>
                <a:schemeClr val="bg1"/>
              </a:buClr>
              <a:buSzPct val="25000"/>
              <a:buFont typeface="Calibri" panose="020F0502020204030204" pitchFamily="34" charset="0"/>
              <a:buNone/>
              <a:defRPr sz="1100" kern="1200" spc="-20" baseline="0">
                <a:solidFill>
                  <a:schemeClr val="tx1"/>
                </a:solidFill>
                <a:latin typeface="Helvetica 75 Bold" panose="020B0804020202020204" pitchFamily="34" charset="0"/>
                <a:ea typeface="+mn-ea"/>
                <a:cs typeface="+mn-cs"/>
              </a:defRPr>
            </a:lvl2pPr>
            <a:lvl3pPr marL="180975" indent="-180975" algn="l" defTabSz="914400" rtl="0" eaLnBrk="1" latinLnBrk="0" hangingPunct="1">
              <a:lnSpc>
                <a:spcPct val="90000"/>
              </a:lnSpc>
              <a:spcBef>
                <a:spcPts val="600"/>
              </a:spcBef>
              <a:buClr>
                <a:schemeClr val="bg2"/>
              </a:buClr>
              <a:buFont typeface="Wingdings" panose="05000000000000000000" pitchFamily="2" charset="2"/>
              <a:buChar char="§"/>
              <a:defRPr sz="1400" kern="1200" spc="-20" baseline="0">
                <a:solidFill>
                  <a:schemeClr val="tx1"/>
                </a:solidFill>
                <a:latin typeface="Helvetica 75 Bold" panose="020B0804020202020204" pitchFamily="34" charset="0"/>
                <a:ea typeface="+mn-ea"/>
                <a:cs typeface="+mn-cs"/>
              </a:defRPr>
            </a:lvl3pPr>
            <a:lvl4pPr marL="407988" indent="-190500" algn="l" defTabSz="914400" rtl="0" eaLnBrk="1" latinLnBrk="0" hangingPunct="1">
              <a:lnSpc>
                <a:spcPct val="90000"/>
              </a:lnSpc>
              <a:spcBef>
                <a:spcPct val="20000"/>
              </a:spcBef>
              <a:buFont typeface="Arial" panose="020B0604020202020204" pitchFamily="34" charset="0"/>
              <a:buChar char="–"/>
              <a:defRPr sz="1400" kern="1200" spc="-20" baseline="0">
                <a:solidFill>
                  <a:schemeClr val="tx1"/>
                </a:solidFill>
                <a:latin typeface="Helvetica 55 Roman" panose="000B0500000000000000" pitchFamily="34" charset="0"/>
                <a:ea typeface="+mn-ea"/>
                <a:cs typeface="+mn-cs"/>
              </a:defRPr>
            </a:lvl4pPr>
            <a:lvl5pPr marL="595313" indent="-173038" algn="l" defTabSz="914400" rtl="0" eaLnBrk="1" latinLnBrk="0" hangingPunct="1">
              <a:lnSpc>
                <a:spcPct val="90000"/>
              </a:lnSpc>
              <a:spcBef>
                <a:spcPct val="20000"/>
              </a:spcBef>
              <a:buClr>
                <a:schemeClr val="tx1"/>
              </a:buClr>
              <a:buFont typeface="Arial" panose="020B0604020202020204" pitchFamily="34" charset="0"/>
              <a:buChar char="–"/>
              <a:defRPr sz="1400" kern="1200" spc="-20" baseline="0">
                <a:solidFill>
                  <a:schemeClr val="tx1"/>
                </a:solidFill>
                <a:latin typeface="Helvetica 55 Roman" panose="000B0500000000000000" pitchFamily="34" charset="0"/>
                <a:ea typeface="+mn-ea"/>
                <a:cs typeface="+mn-cs"/>
              </a:defRPr>
            </a:lvl5pPr>
            <a:lvl6pPr marL="800100" indent="-190500" algn="l" defTabSz="914400" rtl="0" eaLnBrk="1" latinLnBrk="0" hangingPunct="1">
              <a:spcBef>
                <a:spcPct val="20000"/>
              </a:spcBef>
              <a:buFont typeface="Arial" panose="020B0604020202020204" pitchFamily="34" charset="0"/>
              <a:buChar char="–"/>
              <a:defRPr sz="1400" kern="1200">
                <a:solidFill>
                  <a:schemeClr val="tx1"/>
                </a:solidFill>
                <a:latin typeface="Helvetica 55 Roman" panose="020B0604020202020204" pitchFamily="34" charset="0"/>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r>
              <a:rPr lang="fr-FR"/>
              <a:t>Document non contractuel</a:t>
            </a:r>
            <a:endParaRPr lang="fr-FR" dirty="0"/>
          </a:p>
        </p:txBody>
      </p:sp>
      <p:sp>
        <p:nvSpPr>
          <p:cNvPr id="2" name="Rectangle 1"/>
          <p:cNvSpPr/>
          <p:nvPr/>
        </p:nvSpPr>
        <p:spPr>
          <a:xfrm rot="20114479">
            <a:off x="4773868" y="1453323"/>
            <a:ext cx="4043094" cy="461665"/>
          </a:xfrm>
          <a:prstGeom prst="rect">
            <a:avLst/>
          </a:prstGeom>
          <a:noFill/>
        </p:spPr>
        <p:txBody>
          <a:bodyPr wrap="none" lIns="91440" tIns="45720" rIns="91440" bIns="45720">
            <a:spAutoFit/>
          </a:bodyPr>
          <a:lstStyle/>
          <a:p>
            <a:pPr algn="ctr"/>
            <a:r>
              <a:rPr lang="fr-FR" sz="2400" b="1" dirty="0">
                <a:ln w="12700">
                  <a:solidFill>
                    <a:schemeClr val="accent1"/>
                  </a:solidFill>
                  <a:prstDash val="solid"/>
                </a:ln>
                <a:solidFill>
                  <a:srgbClr val="FFFF00"/>
                </a:solidFill>
                <a:effectLst>
                  <a:outerShdw dist="38100" dir="2640000" algn="bl" rotWithShape="0">
                    <a:schemeClr val="accent1"/>
                  </a:outerShdw>
                </a:effectLst>
              </a:rPr>
              <a:t>Responsabilité client final </a:t>
            </a:r>
            <a:endParaRPr lang="fr-FR" sz="2400" b="1" cap="none" spc="0" dirty="0">
              <a:ln w="12700">
                <a:solidFill>
                  <a:schemeClr val="accent1"/>
                </a:solidFill>
                <a:prstDash val="solid"/>
              </a:ln>
              <a:solidFill>
                <a:srgbClr val="FFFF00"/>
              </a:solidFill>
              <a:effectLst>
                <a:outerShdw dist="38100" dir="2640000" algn="bl" rotWithShape="0">
                  <a:schemeClr val="accent1"/>
                </a:outerShdw>
              </a:effectLst>
            </a:endParaRPr>
          </a:p>
        </p:txBody>
      </p:sp>
    </p:spTree>
    <p:extLst>
      <p:ext uri="{BB962C8B-B14F-4D97-AF65-F5344CB8AC3E}">
        <p14:creationId xmlns:p14="http://schemas.microsoft.com/office/powerpoint/2010/main" val="2196553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9725" y="195486"/>
            <a:ext cx="8470900" cy="791866"/>
          </a:xfrm>
        </p:spPr>
        <p:txBody>
          <a:bodyPr/>
          <a:lstStyle/>
          <a:p>
            <a:r>
              <a:rPr lang="fr-FR" b="1" dirty="0"/>
              <a:t>Les clés d’une installation réussie</a:t>
            </a:r>
            <a:br>
              <a:rPr lang="fr-FR" dirty="0"/>
            </a:br>
            <a:r>
              <a:rPr lang="fr-FR" sz="1800" dirty="0">
                <a:solidFill>
                  <a:schemeClr val="bg1">
                    <a:lumMod val="50000"/>
                  </a:schemeClr>
                </a:solidFill>
                <a:latin typeface="Helvetica 55 Roman" panose="020B0604020202020204" pitchFamily="2" charset="0"/>
              </a:rPr>
              <a:t>il faut au préalable de la commande que vous qualifiiez la configuration du site du client final</a:t>
            </a:r>
            <a:endParaRPr lang="fr-FR" dirty="0">
              <a:solidFill>
                <a:schemeClr val="bg1">
                  <a:lumMod val="50000"/>
                </a:schemeClr>
              </a:solidFill>
              <a:latin typeface="Helvetica 55 Roman" panose="020B0604020202020204" pitchFamily="2" charset="0"/>
            </a:endParaRPr>
          </a:p>
        </p:txBody>
      </p:sp>
      <p:graphicFrame>
        <p:nvGraphicFramePr>
          <p:cNvPr id="5" name="Diagramme 8"/>
          <p:cNvGraphicFramePr/>
          <p:nvPr>
            <p:extLst>
              <p:ext uri="{D42A27DB-BD31-4B8C-83A1-F6EECF244321}">
                <p14:modId xmlns:p14="http://schemas.microsoft.com/office/powerpoint/2010/main" val="1749134795"/>
              </p:ext>
            </p:extLst>
          </p:nvPr>
        </p:nvGraphicFramePr>
        <p:xfrm>
          <a:off x="467544" y="1401336"/>
          <a:ext cx="8064896" cy="1800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41"/>
          <p:cNvSpPr txBox="1"/>
          <p:nvPr/>
        </p:nvSpPr>
        <p:spPr>
          <a:xfrm>
            <a:off x="500635" y="3147814"/>
            <a:ext cx="1695101" cy="1069524"/>
          </a:xfrm>
          <a:prstGeom prst="rect">
            <a:avLst/>
          </a:prstGeom>
        </p:spPr>
        <p:txBody>
          <a:bodyPr wrap="square" lIns="0" tIns="0" rIns="0" bIns="0" rtlCol="0">
            <a:spAutoFit/>
          </a:bodyPr>
          <a:lstStyle/>
          <a:p>
            <a:pPr defTabSz="712788" fontAlgn="base">
              <a:spcBef>
                <a:spcPct val="0"/>
              </a:spcBef>
              <a:spcAft>
                <a:spcPct val="0"/>
              </a:spcAft>
            </a:pPr>
            <a:r>
              <a:rPr lang="en-GB" sz="1200" dirty="0" err="1">
                <a:solidFill>
                  <a:srgbClr val="000000"/>
                </a:solidFill>
                <a:ea typeface="ＭＳ Ｐゴシック" pitchFamily="34" charset="-128"/>
              </a:rPr>
              <a:t>Etape</a:t>
            </a:r>
            <a:r>
              <a:rPr lang="en-GB" sz="1200" dirty="0">
                <a:solidFill>
                  <a:srgbClr val="000000"/>
                </a:solidFill>
                <a:ea typeface="ＭＳ Ｐゴシック" pitchFamily="34" charset="-128"/>
              </a:rPr>
              <a:t> 1</a:t>
            </a:r>
          </a:p>
          <a:p>
            <a:pPr defTabSz="712788" fontAlgn="base">
              <a:spcBef>
                <a:spcPts val="600"/>
              </a:spcBef>
              <a:spcAft>
                <a:spcPct val="0"/>
              </a:spcAft>
            </a:pPr>
            <a:r>
              <a:rPr lang="fr-FR" sz="1050" dirty="0">
                <a:solidFill>
                  <a:srgbClr val="000000"/>
                </a:solidFill>
                <a:latin typeface="Helvetica 55 Roman" panose="020B0604020202020204" pitchFamily="34" charset="0"/>
                <a:ea typeface="ＭＳ Ｐゴシック" pitchFamily="34" charset="-128"/>
              </a:rPr>
              <a:t>Avant la commande pour anticiper les travaux clients indispensables (afin de caler au mieux la date de RV Orange)</a:t>
            </a:r>
          </a:p>
        </p:txBody>
      </p:sp>
      <p:sp>
        <p:nvSpPr>
          <p:cNvPr id="7" name="TextBox 45"/>
          <p:cNvSpPr txBox="1"/>
          <p:nvPr/>
        </p:nvSpPr>
        <p:spPr>
          <a:xfrm>
            <a:off x="2660762" y="3147814"/>
            <a:ext cx="1695101" cy="746358"/>
          </a:xfrm>
          <a:prstGeom prst="rect">
            <a:avLst/>
          </a:prstGeom>
        </p:spPr>
        <p:txBody>
          <a:bodyPr wrap="square" lIns="0" tIns="0" rIns="0" bIns="0" rtlCol="0">
            <a:spAutoFit/>
          </a:bodyPr>
          <a:lstStyle/>
          <a:p>
            <a:pPr defTabSz="712788" fontAlgn="base">
              <a:spcBef>
                <a:spcPct val="0"/>
              </a:spcBef>
              <a:spcAft>
                <a:spcPct val="0"/>
              </a:spcAft>
            </a:pPr>
            <a:r>
              <a:rPr lang="en-GB" sz="1200" dirty="0" err="1">
                <a:solidFill>
                  <a:srgbClr val="000000"/>
                </a:solidFill>
                <a:ea typeface="ＭＳ Ｐゴシック" pitchFamily="34" charset="-128"/>
              </a:rPr>
              <a:t>Etape</a:t>
            </a:r>
            <a:r>
              <a:rPr lang="en-GB" sz="1200" dirty="0">
                <a:solidFill>
                  <a:srgbClr val="000000"/>
                </a:solidFill>
                <a:ea typeface="ＭＳ Ｐゴシック" pitchFamily="34" charset="-128"/>
              </a:rPr>
              <a:t> 2</a:t>
            </a:r>
          </a:p>
          <a:p>
            <a:pPr defTabSz="712788" fontAlgn="base">
              <a:spcBef>
                <a:spcPts val="600"/>
              </a:spcBef>
              <a:spcAft>
                <a:spcPct val="0"/>
              </a:spcAft>
            </a:pPr>
            <a:r>
              <a:rPr lang="fr-FR" sz="1050" dirty="0">
                <a:solidFill>
                  <a:srgbClr val="000000"/>
                </a:solidFill>
                <a:latin typeface="Helvetica 55 Roman" panose="020B0604020202020204" pitchFamily="34" charset="0"/>
                <a:ea typeface="ＭＳ Ｐゴシック" pitchFamily="34" charset="-128"/>
              </a:rPr>
              <a:t>Réaliser les travaux en partie privative (à la charge du client final)</a:t>
            </a:r>
          </a:p>
        </p:txBody>
      </p:sp>
      <p:sp>
        <p:nvSpPr>
          <p:cNvPr id="8" name="TextBox 46"/>
          <p:cNvSpPr txBox="1"/>
          <p:nvPr/>
        </p:nvSpPr>
        <p:spPr>
          <a:xfrm>
            <a:off x="4792081" y="3147814"/>
            <a:ext cx="1695101" cy="907941"/>
          </a:xfrm>
          <a:prstGeom prst="rect">
            <a:avLst/>
          </a:prstGeom>
        </p:spPr>
        <p:txBody>
          <a:bodyPr wrap="square" lIns="0" tIns="0" rIns="0" bIns="0" rtlCol="0">
            <a:spAutoFit/>
          </a:bodyPr>
          <a:lstStyle/>
          <a:p>
            <a:pPr defTabSz="712788" fontAlgn="base">
              <a:spcBef>
                <a:spcPct val="0"/>
              </a:spcBef>
              <a:spcAft>
                <a:spcPct val="0"/>
              </a:spcAft>
            </a:pPr>
            <a:r>
              <a:rPr lang="en-GB" sz="1200" dirty="0" err="1">
                <a:solidFill>
                  <a:srgbClr val="000000"/>
                </a:solidFill>
                <a:ea typeface="ＭＳ Ｐゴシック" pitchFamily="34" charset="-128"/>
              </a:rPr>
              <a:t>Etape</a:t>
            </a:r>
            <a:r>
              <a:rPr lang="en-GB" sz="1200" dirty="0">
                <a:solidFill>
                  <a:srgbClr val="000000"/>
                </a:solidFill>
                <a:ea typeface="ＭＳ Ｐゴシック" pitchFamily="34" charset="-128"/>
              </a:rPr>
              <a:t> 3</a:t>
            </a:r>
          </a:p>
          <a:p>
            <a:pPr defTabSz="712788" fontAlgn="base">
              <a:spcBef>
                <a:spcPts val="600"/>
              </a:spcBef>
              <a:spcAft>
                <a:spcPct val="0"/>
              </a:spcAft>
            </a:pPr>
            <a:r>
              <a:rPr lang="fr-FR" sz="1050" dirty="0">
                <a:solidFill>
                  <a:srgbClr val="000000"/>
                </a:solidFill>
                <a:latin typeface="Helvetica 55 Roman" panose="020B0604020202020204" pitchFamily="34" charset="0"/>
                <a:ea typeface="ＭＳ Ｐゴシック" pitchFamily="34" charset="-128"/>
              </a:rPr>
              <a:t>Caler la date de commande et de RV du raccordement de la fibre en fonction de ces travaux</a:t>
            </a:r>
          </a:p>
        </p:txBody>
      </p:sp>
      <p:sp>
        <p:nvSpPr>
          <p:cNvPr id="9" name="TextBox 47"/>
          <p:cNvSpPr txBox="1"/>
          <p:nvPr/>
        </p:nvSpPr>
        <p:spPr>
          <a:xfrm>
            <a:off x="6952208" y="3147814"/>
            <a:ext cx="1695101" cy="746358"/>
          </a:xfrm>
          <a:prstGeom prst="rect">
            <a:avLst/>
          </a:prstGeom>
        </p:spPr>
        <p:txBody>
          <a:bodyPr wrap="square" lIns="0" tIns="0" rIns="0" bIns="0" rtlCol="0">
            <a:spAutoFit/>
          </a:bodyPr>
          <a:lstStyle/>
          <a:p>
            <a:pPr defTabSz="712788" fontAlgn="base">
              <a:spcBef>
                <a:spcPct val="0"/>
              </a:spcBef>
              <a:spcAft>
                <a:spcPct val="0"/>
              </a:spcAft>
            </a:pPr>
            <a:r>
              <a:rPr lang="en-GB" sz="1200" dirty="0" err="1">
                <a:solidFill>
                  <a:srgbClr val="000000"/>
                </a:solidFill>
                <a:ea typeface="ＭＳ Ｐゴシック" pitchFamily="34" charset="-128"/>
              </a:rPr>
              <a:t>Etape</a:t>
            </a:r>
            <a:r>
              <a:rPr lang="en-GB" sz="1200" dirty="0">
                <a:solidFill>
                  <a:srgbClr val="000000"/>
                </a:solidFill>
                <a:ea typeface="ＭＳ Ｐゴシック" pitchFamily="34" charset="-128"/>
              </a:rPr>
              <a:t> 4</a:t>
            </a:r>
          </a:p>
          <a:p>
            <a:pPr defTabSz="712788" fontAlgn="base">
              <a:spcBef>
                <a:spcPts val="600"/>
              </a:spcBef>
              <a:spcAft>
                <a:spcPct val="0"/>
              </a:spcAft>
            </a:pPr>
            <a:r>
              <a:rPr lang="fr-FR" sz="1050" dirty="0">
                <a:solidFill>
                  <a:srgbClr val="000000"/>
                </a:solidFill>
                <a:latin typeface="Helvetica 55 Roman" panose="020B0604020202020204" pitchFamily="34" charset="0"/>
                <a:ea typeface="ＭＳ Ｐゴシック" pitchFamily="34" charset="-128"/>
              </a:rPr>
              <a:t>Quelques jours avant le RV afin d’éviter un échec de production </a:t>
            </a:r>
          </a:p>
        </p:txBody>
      </p:sp>
      <p:sp>
        <p:nvSpPr>
          <p:cNvPr id="10" name="Explosion 1 9"/>
          <p:cNvSpPr/>
          <p:nvPr/>
        </p:nvSpPr>
        <p:spPr>
          <a:xfrm>
            <a:off x="4143127" y="1401336"/>
            <a:ext cx="432048" cy="576064"/>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p:cNvSpPr txBox="1"/>
          <p:nvPr/>
        </p:nvSpPr>
        <p:spPr>
          <a:xfrm>
            <a:off x="3851558" y="1157060"/>
            <a:ext cx="1008609" cy="276999"/>
          </a:xfrm>
          <a:prstGeom prst="rect">
            <a:avLst/>
          </a:prstGeom>
          <a:noFill/>
        </p:spPr>
        <p:txBody>
          <a:bodyPr wrap="none" rtlCol="0">
            <a:spAutoFit/>
          </a:bodyPr>
          <a:lstStyle/>
          <a:p>
            <a:r>
              <a:rPr lang="fr-FR" sz="1200" dirty="0"/>
              <a:t>commande</a:t>
            </a:r>
          </a:p>
        </p:txBody>
      </p:sp>
      <p:sp>
        <p:nvSpPr>
          <p:cNvPr id="14" name="Explosion 1 13"/>
          <p:cNvSpPr/>
          <p:nvPr/>
        </p:nvSpPr>
        <p:spPr>
          <a:xfrm>
            <a:off x="7653550" y="1507742"/>
            <a:ext cx="432048" cy="576064"/>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ZoneTexte 14"/>
          <p:cNvSpPr txBox="1"/>
          <p:nvPr/>
        </p:nvSpPr>
        <p:spPr>
          <a:xfrm>
            <a:off x="7653550" y="1195170"/>
            <a:ext cx="505267" cy="276999"/>
          </a:xfrm>
          <a:prstGeom prst="rect">
            <a:avLst/>
          </a:prstGeom>
          <a:noFill/>
        </p:spPr>
        <p:txBody>
          <a:bodyPr wrap="none" rtlCol="0">
            <a:spAutoFit/>
          </a:bodyPr>
          <a:lstStyle/>
          <a:p>
            <a:r>
              <a:rPr lang="fr-FR" sz="1200" dirty="0"/>
              <a:t>RDV</a:t>
            </a:r>
          </a:p>
        </p:txBody>
      </p:sp>
      <p:sp>
        <p:nvSpPr>
          <p:cNvPr id="12" name="Espace réservé du texte 4"/>
          <p:cNvSpPr>
            <a:spLocks noGrp="1"/>
          </p:cNvSpPr>
          <p:nvPr>
            <p:ph type="body" sz="quarter" idx="10" hasCustomPrompt="1"/>
          </p:nvPr>
        </p:nvSpPr>
        <p:spPr>
          <a:xfrm>
            <a:off x="611188" y="4659982"/>
            <a:ext cx="1800572" cy="144016"/>
          </a:xfrm>
          <a:solidFill>
            <a:srgbClr val="FF7900"/>
          </a:solidFill>
        </p:spPr>
        <p:txBody>
          <a:bodyPr/>
          <a:lstStyle>
            <a:lvl2pPr>
              <a:defRPr sz="1100"/>
            </a:lvl2pPr>
          </a:lstStyle>
          <a:p>
            <a:pPr lvl="1"/>
            <a:r>
              <a:rPr lang="fr-FR" dirty="0"/>
              <a:t>Document non contractuel</a:t>
            </a:r>
          </a:p>
        </p:txBody>
      </p:sp>
    </p:spTree>
    <p:extLst>
      <p:ext uri="{BB962C8B-B14F-4D97-AF65-F5344CB8AC3E}">
        <p14:creationId xmlns:p14="http://schemas.microsoft.com/office/powerpoint/2010/main" val="64903637"/>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314325" y="267494"/>
            <a:ext cx="8515350" cy="288032"/>
          </a:xfrm>
        </p:spPr>
        <p:txBody>
          <a:bodyPr/>
          <a:lstStyle/>
          <a:p>
            <a:r>
              <a:rPr lang="fr-FR" sz="1800" dirty="0"/>
              <a:t>Rappel des travaux permettant d’installer la Fibre</a:t>
            </a:r>
            <a:br>
              <a:rPr lang="fr-FR" sz="1800" dirty="0"/>
            </a:br>
            <a:br>
              <a:rPr lang="fr-FR" sz="1800" dirty="0"/>
            </a:br>
            <a:endParaRPr lang="fr-FR" sz="1800" dirty="0"/>
          </a:p>
        </p:txBody>
      </p:sp>
      <p:sp>
        <p:nvSpPr>
          <p:cNvPr id="8" name="Espace réservé du contenu 7"/>
          <p:cNvSpPr>
            <a:spLocks noGrp="1"/>
          </p:cNvSpPr>
          <p:nvPr>
            <p:ph idx="1"/>
          </p:nvPr>
        </p:nvSpPr>
        <p:spPr>
          <a:xfrm>
            <a:off x="314325" y="627534"/>
            <a:ext cx="5553819" cy="648072"/>
          </a:xfrm>
        </p:spPr>
        <p:txBody>
          <a:bodyPr/>
          <a:lstStyle/>
          <a:p>
            <a:pPr>
              <a:lnSpc>
                <a:spcPct val="100000"/>
              </a:lnSpc>
              <a:spcBef>
                <a:spcPts val="0"/>
              </a:spcBef>
            </a:pPr>
            <a:r>
              <a:rPr lang="fr-FR" sz="1000" dirty="0">
                <a:solidFill>
                  <a:schemeClr val="tx1"/>
                </a:solidFill>
              </a:rPr>
              <a:t>Dans le cadre de l’offre FTTH Access et Just Fibre, pour pouvoir effectuer le raccordement en fibre optique du logement ou du local professionnel, </a:t>
            </a:r>
            <a:r>
              <a:rPr lang="fr-FR" sz="1000" u="sng" dirty="0">
                <a:solidFill>
                  <a:schemeClr val="tx1"/>
                </a:solidFill>
              </a:rPr>
              <a:t>des travaux préalables sont nécessaires dans les parties privatives, à la charge de son propriétaire ou locataire</a:t>
            </a:r>
          </a:p>
        </p:txBody>
      </p:sp>
      <p:pic>
        <p:nvPicPr>
          <p:cNvPr id="2" name="Image 1"/>
          <p:cNvPicPr>
            <a:picLocks noChangeAspect="1"/>
          </p:cNvPicPr>
          <p:nvPr/>
        </p:nvPicPr>
        <p:blipFill>
          <a:blip r:embed="rId2" cstate="screen">
            <a:extLst>
              <a:ext uri="{28A0092B-C50C-407E-A947-70E740481C1C}">
                <a14:useLocalDpi xmlns:a14="http://schemas.microsoft.com/office/drawing/2010/main" val="0"/>
              </a:ext>
            </a:extLst>
          </a:blip>
          <a:stretch>
            <a:fillRect/>
          </a:stretch>
        </p:blipFill>
        <p:spPr>
          <a:xfrm>
            <a:off x="251520" y="1830612"/>
            <a:ext cx="5342327" cy="2893974"/>
          </a:xfrm>
          <a:prstGeom prst="rect">
            <a:avLst/>
          </a:prstGeom>
        </p:spPr>
      </p:pic>
      <p:sp>
        <p:nvSpPr>
          <p:cNvPr id="4" name="ZoneTexte 3"/>
          <p:cNvSpPr txBox="1"/>
          <p:nvPr/>
        </p:nvSpPr>
        <p:spPr>
          <a:xfrm>
            <a:off x="6327121" y="1989296"/>
            <a:ext cx="2507805" cy="1446550"/>
          </a:xfrm>
          <a:prstGeom prst="rect">
            <a:avLst/>
          </a:prstGeom>
        </p:spPr>
        <p:txBody>
          <a:bodyPr wrap="square" lIns="0" tIns="0" rIns="0" bIns="0" rtlCol="0">
            <a:spAutoFit/>
          </a:bodyPr>
          <a:lstStyle/>
          <a:p>
            <a:r>
              <a:rPr lang="fr-FR" sz="1400" dirty="0">
                <a:solidFill>
                  <a:schemeClr val="bg2"/>
                </a:solidFill>
              </a:rPr>
              <a:t>En maison individuelle</a:t>
            </a:r>
          </a:p>
          <a:p>
            <a:pPr algn="just"/>
            <a:r>
              <a:rPr lang="fr-FR" sz="1000" dirty="0"/>
              <a:t>La fibre entre sur votre terrain via une plaque sol (le regard) installée en limite de votre terrain. Une canalisation part de ce regard vers votre maison. Si des travaux sont nécessaires sur votre terrain et/ou à l’intérieur de votre maison (jusqu’à la prise terminale optique), ils sont à votre charge.</a:t>
            </a:r>
          </a:p>
        </p:txBody>
      </p:sp>
      <p:sp>
        <p:nvSpPr>
          <p:cNvPr id="6" name="ZoneTexte 5"/>
          <p:cNvSpPr txBox="1"/>
          <p:nvPr/>
        </p:nvSpPr>
        <p:spPr>
          <a:xfrm>
            <a:off x="6313380" y="3539646"/>
            <a:ext cx="2486513" cy="1292662"/>
          </a:xfrm>
          <a:prstGeom prst="rect">
            <a:avLst/>
          </a:prstGeom>
        </p:spPr>
        <p:txBody>
          <a:bodyPr wrap="square" lIns="0" tIns="0" rIns="0" bIns="0" rtlCol="0">
            <a:spAutoFit/>
          </a:bodyPr>
          <a:lstStyle/>
          <a:p>
            <a:r>
              <a:rPr lang="fr-FR" sz="1400" dirty="0">
                <a:solidFill>
                  <a:schemeClr val="bg2"/>
                </a:solidFill>
              </a:rPr>
              <a:t>En immeuble </a:t>
            </a:r>
          </a:p>
          <a:p>
            <a:pPr algn="just"/>
            <a:r>
              <a:rPr lang="fr-FR" sz="1000" dirty="0"/>
              <a:t>La fibre arrive dans votre appartement au plus près de votre porte d’entrée. L’éventuelle pose de gaines et/ou de goulottes à l’intérieur de votre logement ou local professionnel (parties privatives), jusqu’à la prise terminale optique, est à votre charge.</a:t>
            </a:r>
          </a:p>
        </p:txBody>
      </p:sp>
      <p:pic>
        <p:nvPicPr>
          <p:cNvPr id="9" name="Image 8"/>
          <p:cNvPicPr>
            <a:picLocks noChangeAspect="1"/>
          </p:cNvPicPr>
          <p:nvPr/>
        </p:nvPicPr>
        <p:blipFill>
          <a:blip r:embed="rId3" cstate="screen">
            <a:extLst>
              <a:ext uri="{28A0092B-C50C-407E-A947-70E740481C1C}">
                <a14:useLocalDpi xmlns:a14="http://schemas.microsoft.com/office/drawing/2010/main" val="0"/>
              </a:ext>
            </a:extLst>
          </a:blip>
          <a:stretch>
            <a:fillRect/>
          </a:stretch>
        </p:blipFill>
        <p:spPr>
          <a:xfrm>
            <a:off x="6313380" y="159160"/>
            <a:ext cx="2507805" cy="1671452"/>
          </a:xfrm>
          <a:prstGeom prst="rect">
            <a:avLst/>
          </a:prstGeom>
        </p:spPr>
      </p:pic>
      <p:sp>
        <p:nvSpPr>
          <p:cNvPr id="10" name="Espace réservé du texte 4"/>
          <p:cNvSpPr txBox="1">
            <a:spLocks/>
          </p:cNvSpPr>
          <p:nvPr/>
        </p:nvSpPr>
        <p:spPr>
          <a:xfrm>
            <a:off x="611188" y="4659982"/>
            <a:ext cx="1944588" cy="172326"/>
          </a:xfrm>
          <a:prstGeom prst="rect">
            <a:avLst/>
          </a:prstGeom>
          <a:solidFill>
            <a:srgbClr val="FF7900"/>
          </a:solidFill>
        </p:spPr>
        <p:txBody>
          <a:bodyPr/>
          <a:lstStyle>
            <a:lvl1pPr marL="0" indent="0" algn="l" defTabSz="914400" rtl="0" eaLnBrk="1" latinLnBrk="0" hangingPunct="1">
              <a:lnSpc>
                <a:spcPct val="90000"/>
              </a:lnSpc>
              <a:spcBef>
                <a:spcPts val="600"/>
              </a:spcBef>
              <a:buClr>
                <a:schemeClr val="bg1"/>
              </a:buClr>
              <a:buSzPct val="25000"/>
              <a:buFont typeface="Calibri" panose="020F0502020204030204" pitchFamily="34" charset="0"/>
              <a:buNone/>
              <a:tabLst/>
              <a:defRPr sz="1400" kern="1200" spc="-20" baseline="0">
                <a:solidFill>
                  <a:schemeClr val="bg2"/>
                </a:solidFill>
                <a:latin typeface="Helvetica 75 Bold" panose="020B0804020202020204" pitchFamily="34" charset="0"/>
                <a:ea typeface="+mn-ea"/>
                <a:cs typeface="+mn-cs"/>
              </a:defRPr>
            </a:lvl1pPr>
            <a:lvl2pPr marL="0" indent="0" algn="l" defTabSz="914400" rtl="0" eaLnBrk="1" latinLnBrk="0" hangingPunct="1">
              <a:lnSpc>
                <a:spcPct val="90000"/>
              </a:lnSpc>
              <a:spcBef>
                <a:spcPts val="600"/>
              </a:spcBef>
              <a:buClr>
                <a:schemeClr val="bg1"/>
              </a:buClr>
              <a:buSzPct val="25000"/>
              <a:buFont typeface="Calibri" panose="020F0502020204030204" pitchFamily="34" charset="0"/>
              <a:buNone/>
              <a:defRPr sz="1100" kern="1200" spc="-20" baseline="0">
                <a:solidFill>
                  <a:schemeClr val="tx1"/>
                </a:solidFill>
                <a:latin typeface="Helvetica 75 Bold" panose="020B0804020202020204" pitchFamily="34" charset="0"/>
                <a:ea typeface="+mn-ea"/>
                <a:cs typeface="+mn-cs"/>
              </a:defRPr>
            </a:lvl2pPr>
            <a:lvl3pPr marL="180975" indent="-180975" algn="l" defTabSz="914400" rtl="0" eaLnBrk="1" latinLnBrk="0" hangingPunct="1">
              <a:lnSpc>
                <a:spcPct val="90000"/>
              </a:lnSpc>
              <a:spcBef>
                <a:spcPts val="600"/>
              </a:spcBef>
              <a:buClr>
                <a:schemeClr val="bg2"/>
              </a:buClr>
              <a:buFont typeface="Wingdings" panose="05000000000000000000" pitchFamily="2" charset="2"/>
              <a:buChar char="§"/>
              <a:defRPr sz="1400" kern="1200" spc="-20" baseline="0">
                <a:solidFill>
                  <a:schemeClr val="tx1"/>
                </a:solidFill>
                <a:latin typeface="Helvetica 75 Bold" panose="020B0804020202020204" pitchFamily="34" charset="0"/>
                <a:ea typeface="+mn-ea"/>
                <a:cs typeface="+mn-cs"/>
              </a:defRPr>
            </a:lvl3pPr>
            <a:lvl4pPr marL="407988" indent="-190500" algn="l" defTabSz="914400" rtl="0" eaLnBrk="1" latinLnBrk="0" hangingPunct="1">
              <a:lnSpc>
                <a:spcPct val="90000"/>
              </a:lnSpc>
              <a:spcBef>
                <a:spcPct val="20000"/>
              </a:spcBef>
              <a:buFont typeface="Arial" panose="020B0604020202020204" pitchFamily="34" charset="0"/>
              <a:buChar char="–"/>
              <a:defRPr sz="1400" kern="1200" spc="-20" baseline="0">
                <a:solidFill>
                  <a:schemeClr val="tx1"/>
                </a:solidFill>
                <a:latin typeface="Helvetica 55 Roman" panose="000B0500000000000000" pitchFamily="34" charset="0"/>
                <a:ea typeface="+mn-ea"/>
                <a:cs typeface="+mn-cs"/>
              </a:defRPr>
            </a:lvl4pPr>
            <a:lvl5pPr marL="595313" indent="-173038" algn="l" defTabSz="914400" rtl="0" eaLnBrk="1" latinLnBrk="0" hangingPunct="1">
              <a:lnSpc>
                <a:spcPct val="90000"/>
              </a:lnSpc>
              <a:spcBef>
                <a:spcPct val="20000"/>
              </a:spcBef>
              <a:buClr>
                <a:schemeClr val="tx1"/>
              </a:buClr>
              <a:buFont typeface="Arial" panose="020B0604020202020204" pitchFamily="34" charset="0"/>
              <a:buChar char="–"/>
              <a:defRPr sz="1400" kern="1200" spc="-20" baseline="0">
                <a:solidFill>
                  <a:schemeClr val="tx1"/>
                </a:solidFill>
                <a:latin typeface="Helvetica 55 Roman" panose="000B0500000000000000" pitchFamily="34" charset="0"/>
                <a:ea typeface="+mn-ea"/>
                <a:cs typeface="+mn-cs"/>
              </a:defRPr>
            </a:lvl5pPr>
            <a:lvl6pPr marL="800100" indent="-190500" algn="l" defTabSz="914400" rtl="0" eaLnBrk="1" latinLnBrk="0" hangingPunct="1">
              <a:spcBef>
                <a:spcPct val="20000"/>
              </a:spcBef>
              <a:buFont typeface="Arial" panose="020B0604020202020204" pitchFamily="34" charset="0"/>
              <a:buChar char="–"/>
              <a:defRPr sz="1400" kern="1200">
                <a:solidFill>
                  <a:schemeClr val="tx1"/>
                </a:solidFill>
                <a:latin typeface="Helvetica 55 Roman" panose="020B0604020202020204" pitchFamily="34" charset="0"/>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r>
              <a:rPr lang="fr-FR"/>
              <a:t>Document non contractuel</a:t>
            </a:r>
            <a:endParaRPr lang="fr-FR" dirty="0"/>
          </a:p>
        </p:txBody>
      </p:sp>
    </p:spTree>
    <p:extLst>
      <p:ext uri="{BB962C8B-B14F-4D97-AF65-F5344CB8AC3E}">
        <p14:creationId xmlns:p14="http://schemas.microsoft.com/office/powerpoint/2010/main" val="2681729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64" y="1711846"/>
            <a:ext cx="9144000" cy="1620000"/>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fr-FR" sz="1400">
              <a:solidFill>
                <a:srgbClr val="FFFFFF"/>
              </a:solidFill>
            </a:endParaRPr>
          </a:p>
        </p:txBody>
      </p:sp>
      <p:sp>
        <p:nvSpPr>
          <p:cNvPr id="2" name="Titre 1"/>
          <p:cNvSpPr>
            <a:spLocks noGrp="1"/>
          </p:cNvSpPr>
          <p:nvPr>
            <p:ph type="title"/>
          </p:nvPr>
        </p:nvSpPr>
        <p:spPr>
          <a:xfrm>
            <a:off x="1043608" y="2211181"/>
            <a:ext cx="8100392" cy="621329"/>
          </a:xfrm>
        </p:spPr>
        <p:txBody>
          <a:bodyPr anchor="ctr"/>
          <a:lstStyle/>
          <a:p>
            <a:r>
              <a:rPr lang="fr-FR" dirty="0">
                <a:solidFill>
                  <a:schemeClr val="bg1"/>
                </a:solidFill>
              </a:rPr>
              <a:t>Avant la commande (étape 1) : questions à poser au client final sur la configuration de son site</a:t>
            </a:r>
          </a:p>
        </p:txBody>
      </p:sp>
      <p:sp>
        <p:nvSpPr>
          <p:cNvPr id="4" name="Ellipse 3"/>
          <p:cNvSpPr/>
          <p:nvPr/>
        </p:nvSpPr>
        <p:spPr>
          <a:xfrm>
            <a:off x="381584" y="2485842"/>
            <a:ext cx="72008" cy="7200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fr-FR" sz="1400">
              <a:solidFill>
                <a:srgbClr val="FFFFFF"/>
              </a:solidFill>
            </a:endParaRPr>
          </a:p>
        </p:txBody>
      </p:sp>
      <p:sp>
        <p:nvSpPr>
          <p:cNvPr id="5" name="Ellipse 4"/>
          <p:cNvSpPr/>
          <p:nvPr/>
        </p:nvSpPr>
        <p:spPr>
          <a:xfrm>
            <a:off x="533984" y="2485842"/>
            <a:ext cx="72008" cy="7200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fr-FR" sz="1400">
              <a:solidFill>
                <a:srgbClr val="FFFFFF"/>
              </a:solidFill>
            </a:endParaRPr>
          </a:p>
        </p:txBody>
      </p:sp>
      <p:sp>
        <p:nvSpPr>
          <p:cNvPr id="6" name="Ellipse 5"/>
          <p:cNvSpPr/>
          <p:nvPr/>
        </p:nvSpPr>
        <p:spPr>
          <a:xfrm>
            <a:off x="686384" y="2485842"/>
            <a:ext cx="72008" cy="7200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fr-FR" sz="1400">
              <a:solidFill>
                <a:srgbClr val="FFFFFF"/>
              </a:solidFill>
            </a:endParaRPr>
          </a:p>
        </p:txBody>
      </p:sp>
      <p:sp>
        <p:nvSpPr>
          <p:cNvPr id="7" name="Espace réservé du texte 4"/>
          <p:cNvSpPr txBox="1">
            <a:spLocks/>
          </p:cNvSpPr>
          <p:nvPr/>
        </p:nvSpPr>
        <p:spPr>
          <a:xfrm>
            <a:off x="611188" y="4659982"/>
            <a:ext cx="2160612" cy="216024"/>
          </a:xfrm>
          <a:prstGeom prst="rect">
            <a:avLst/>
          </a:prstGeom>
          <a:solidFill>
            <a:srgbClr val="FF7900"/>
          </a:solidFill>
        </p:spPr>
        <p:txBody>
          <a:bodyPr/>
          <a:lstStyle>
            <a:lvl1pPr algn="l" defTabSz="514350" rtl="0" eaLnBrk="1" fontAlgn="base" hangingPunct="1">
              <a:lnSpc>
                <a:spcPct val="90000"/>
              </a:lnSpc>
              <a:spcBef>
                <a:spcPct val="0"/>
              </a:spcBef>
              <a:spcAft>
                <a:spcPts val="800"/>
              </a:spcAft>
              <a:buFont typeface="Arial" pitchFamily="34" charset="0"/>
              <a:defRPr sz="1400" kern="1200" baseline="0">
                <a:solidFill>
                  <a:srgbClr val="FF6600"/>
                </a:solidFill>
                <a:latin typeface="Helvetica 75 Bold" panose="020B0804020202020204" pitchFamily="34" charset="0"/>
                <a:ea typeface="ＭＳ Ｐゴシック" pitchFamily="34" charset="-128"/>
                <a:cs typeface="+mn-cs"/>
              </a:defRPr>
            </a:lvl1pPr>
            <a:lvl2pPr algn="l" defTabSz="514350" rtl="0" eaLnBrk="1" fontAlgn="base" hangingPunct="1">
              <a:lnSpc>
                <a:spcPct val="90000"/>
              </a:lnSpc>
              <a:spcBef>
                <a:spcPct val="0"/>
              </a:spcBef>
              <a:spcAft>
                <a:spcPts val="800"/>
              </a:spcAft>
              <a:buFont typeface="Arial" pitchFamily="34" charset="0"/>
              <a:defRPr sz="1100" kern="1200">
                <a:solidFill>
                  <a:schemeClr val="tx1"/>
                </a:solidFill>
                <a:latin typeface="Helvetica 75 Bold" panose="020B0804020202020204" pitchFamily="34" charset="0"/>
                <a:ea typeface="ＭＳ Ｐゴシック" pitchFamily="34" charset="-128"/>
                <a:cs typeface="+mn-cs"/>
              </a:defRPr>
            </a:lvl2pPr>
            <a:lvl3pPr marL="133350" indent="-133350" algn="l" defTabSz="514350" rtl="0" eaLnBrk="1" fontAlgn="base" hangingPunct="1">
              <a:lnSpc>
                <a:spcPct val="90000"/>
              </a:lnSpc>
              <a:spcBef>
                <a:spcPct val="0"/>
              </a:spcBef>
              <a:spcAft>
                <a:spcPts val="800"/>
              </a:spcAft>
              <a:buClr>
                <a:schemeClr val="tx1"/>
              </a:buClr>
              <a:buFont typeface="Helvetica 75" panose="020B0804020202020204" pitchFamily="34" charset="0"/>
              <a:buChar char="−"/>
              <a:defRPr sz="1400" kern="1200">
                <a:solidFill>
                  <a:schemeClr val="tx1"/>
                </a:solidFill>
                <a:latin typeface="Helvetica 75 Bold" panose="020B0804020202020204" pitchFamily="34" charset="0"/>
                <a:ea typeface="ＭＳ Ｐゴシック" pitchFamily="34" charset="-128"/>
                <a:cs typeface="+mn-cs"/>
              </a:defRPr>
            </a:lvl3pPr>
            <a:lvl4pPr marL="271463" indent="-134938" algn="l" defTabSz="514350" rtl="0" eaLnBrk="1" fontAlgn="base" hangingPunct="1">
              <a:lnSpc>
                <a:spcPct val="90000"/>
              </a:lnSpc>
              <a:spcBef>
                <a:spcPct val="0"/>
              </a:spcBef>
              <a:spcAft>
                <a:spcPts val="800"/>
              </a:spcAft>
              <a:buClr>
                <a:schemeClr val="tx1"/>
              </a:buClr>
              <a:buFont typeface="Helvetica 75" panose="020B0804020202020204" pitchFamily="34" charset="0"/>
              <a:buChar char="−"/>
              <a:defRPr sz="1400" kern="1200">
                <a:solidFill>
                  <a:schemeClr val="tx1"/>
                </a:solidFill>
                <a:latin typeface="Helvetica 75 Bold" panose="020B0804020202020204" pitchFamily="34" charset="0"/>
                <a:ea typeface="ＭＳ Ｐゴシック" pitchFamily="34" charset="-128"/>
                <a:cs typeface="+mn-cs"/>
              </a:defRPr>
            </a:lvl4pPr>
            <a:lvl5pPr marL="406400" indent="-134938" algn="l" defTabSz="514350" rtl="0" eaLnBrk="1" fontAlgn="base" hangingPunct="1">
              <a:lnSpc>
                <a:spcPct val="90000"/>
              </a:lnSpc>
              <a:spcBef>
                <a:spcPct val="0"/>
              </a:spcBef>
              <a:spcAft>
                <a:spcPts val="800"/>
              </a:spcAft>
              <a:buClr>
                <a:schemeClr val="tx1"/>
              </a:buClr>
              <a:buFont typeface="Helvetica 75" panose="020B0804020202020204" pitchFamily="34" charset="0"/>
              <a:buChar char="−"/>
              <a:defRPr sz="1400" kern="1200">
                <a:solidFill>
                  <a:schemeClr val="tx1"/>
                </a:solidFill>
                <a:latin typeface="Helvetica 75 Bold" panose="020B0804020202020204" pitchFamily="34" charset="0"/>
                <a:ea typeface="ＭＳ Ｐゴシック" pitchFamily="34" charset="-128"/>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0" lvl="1"/>
            <a:r>
              <a:rPr lang="fr-FR" dirty="0"/>
              <a:t>Document non contractuel</a:t>
            </a:r>
          </a:p>
        </p:txBody>
      </p:sp>
    </p:spTree>
    <p:extLst>
      <p:ext uri="{BB962C8B-B14F-4D97-AF65-F5344CB8AC3E}">
        <p14:creationId xmlns:p14="http://schemas.microsoft.com/office/powerpoint/2010/main" val="272812605"/>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220072" y="0"/>
            <a:ext cx="3923928" cy="51435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rgbClr val="000000"/>
              </a:solidFill>
            </a:endParaRPr>
          </a:p>
        </p:txBody>
      </p:sp>
      <p:pic>
        <p:nvPicPr>
          <p:cNvPr id="17" name="Image 16"/>
          <p:cNvPicPr>
            <a:picLocks noChangeAspect="1"/>
          </p:cNvPicPr>
          <p:nvPr/>
        </p:nvPicPr>
        <p:blipFill rotWithShape="1">
          <a:blip r:embed="rId2" cstate="screen">
            <a:extLst>
              <a:ext uri="{28A0092B-C50C-407E-A947-70E740481C1C}">
                <a14:useLocalDpi xmlns:a14="http://schemas.microsoft.com/office/drawing/2010/main"/>
              </a:ext>
            </a:extLst>
          </a:blip>
          <a:srcRect l="12772" t="8791" r="21783" b="13651"/>
          <a:stretch/>
        </p:blipFill>
        <p:spPr>
          <a:xfrm>
            <a:off x="5647174" y="452176"/>
            <a:ext cx="3366197" cy="3989195"/>
          </a:xfrm>
          <a:prstGeom prst="rect">
            <a:avLst/>
          </a:prstGeom>
        </p:spPr>
      </p:pic>
      <p:sp>
        <p:nvSpPr>
          <p:cNvPr id="2" name="Titre 1"/>
          <p:cNvSpPr>
            <a:spLocks noGrp="1"/>
          </p:cNvSpPr>
          <p:nvPr>
            <p:ph type="title"/>
          </p:nvPr>
        </p:nvSpPr>
        <p:spPr>
          <a:xfrm>
            <a:off x="179512" y="123478"/>
            <a:ext cx="4880347" cy="621329"/>
          </a:xfrm>
        </p:spPr>
        <p:txBody>
          <a:bodyPr/>
          <a:lstStyle/>
          <a:p>
            <a:r>
              <a:rPr lang="fr-FR" dirty="0"/>
              <a:t>Questionnaire d’aide à la qualification des travaux client</a:t>
            </a:r>
          </a:p>
        </p:txBody>
      </p:sp>
      <p:sp>
        <p:nvSpPr>
          <p:cNvPr id="9" name="TextBox 86"/>
          <p:cNvSpPr txBox="1"/>
          <p:nvPr/>
        </p:nvSpPr>
        <p:spPr>
          <a:xfrm>
            <a:off x="193274" y="771550"/>
            <a:ext cx="4882782" cy="730182"/>
          </a:xfrm>
          <a:prstGeom prst="rect">
            <a:avLst/>
          </a:prstGeom>
          <a:solidFill>
            <a:schemeClr val="bg1">
              <a:lumMod val="95000"/>
            </a:schemeClr>
          </a:solidFill>
        </p:spPr>
        <p:txBody>
          <a:bodyPr wrap="square" lIns="108000" tIns="72000" rIns="108000" bIns="72000" rtlCol="0">
            <a:spAutoFit/>
          </a:bodyPr>
          <a:lstStyle/>
          <a:p>
            <a:r>
              <a:rPr lang="fr-FR" sz="1200" dirty="0">
                <a:solidFill>
                  <a:srgbClr val="000000"/>
                </a:solidFill>
              </a:rPr>
              <a:t>Prise Optique à poser dans pavillon</a:t>
            </a:r>
          </a:p>
          <a:p>
            <a:pPr>
              <a:spcBef>
                <a:spcPts val="600"/>
              </a:spcBef>
            </a:pPr>
            <a:r>
              <a:rPr lang="fr-FR" sz="1050" dirty="0">
                <a:solidFill>
                  <a:srgbClr val="000000"/>
                </a:solidFill>
                <a:latin typeface="Helvetica 55 Roman" panose="020B0604020202020204" pitchFamily="34" charset="0"/>
              </a:rPr>
              <a:t>Afin de préparer l’intervention, le client final doit identifier et libérer son regard (plaque métallique ou béton rectangulaire) en limite de son terrain</a:t>
            </a:r>
          </a:p>
        </p:txBody>
      </p:sp>
      <p:sp>
        <p:nvSpPr>
          <p:cNvPr id="10" name="TextBox 86"/>
          <p:cNvSpPr txBox="1"/>
          <p:nvPr/>
        </p:nvSpPr>
        <p:spPr>
          <a:xfrm>
            <a:off x="193274" y="1589840"/>
            <a:ext cx="4882782" cy="891764"/>
          </a:xfrm>
          <a:prstGeom prst="rect">
            <a:avLst/>
          </a:prstGeom>
          <a:solidFill>
            <a:schemeClr val="bg1">
              <a:lumMod val="95000"/>
            </a:schemeClr>
          </a:solidFill>
        </p:spPr>
        <p:txBody>
          <a:bodyPr wrap="square" lIns="108000" tIns="72000" rIns="108000" bIns="72000" rtlCol="0">
            <a:spAutoFit/>
          </a:bodyPr>
          <a:lstStyle/>
          <a:p>
            <a:r>
              <a:rPr lang="fr-FR" sz="1200" dirty="0"/>
              <a:t>Configuration du site client final</a:t>
            </a:r>
          </a:p>
          <a:p>
            <a:pPr>
              <a:spcBef>
                <a:spcPts val="600"/>
              </a:spcBef>
            </a:pPr>
            <a:r>
              <a:rPr lang="fr-FR" sz="1050" dirty="0">
                <a:solidFill>
                  <a:srgbClr val="000000"/>
                </a:solidFill>
                <a:latin typeface="Helvetica 55 Roman" panose="020B0604020202020204" pitchFamily="34" charset="0"/>
              </a:rPr>
              <a:t>Pour l’accès à la fibre, certains câbles pourront être potentiellement visibles. Il est nécessaire que votre client anticipe l’installation avec le propriétaire s’il est locataire et avec le Syndic pour les parties communes</a:t>
            </a:r>
          </a:p>
        </p:txBody>
      </p:sp>
      <p:sp>
        <p:nvSpPr>
          <p:cNvPr id="11" name="TextBox 86"/>
          <p:cNvSpPr txBox="1"/>
          <p:nvPr/>
        </p:nvSpPr>
        <p:spPr>
          <a:xfrm>
            <a:off x="193274" y="2582117"/>
            <a:ext cx="4882782" cy="1161069"/>
          </a:xfrm>
          <a:prstGeom prst="rect">
            <a:avLst/>
          </a:prstGeom>
          <a:solidFill>
            <a:schemeClr val="bg1">
              <a:lumMod val="95000"/>
            </a:schemeClr>
          </a:solidFill>
        </p:spPr>
        <p:txBody>
          <a:bodyPr wrap="square" lIns="108000" tIns="72000" rIns="108000" bIns="72000" rtlCol="0">
            <a:spAutoFit/>
          </a:bodyPr>
          <a:lstStyle/>
          <a:p>
            <a:r>
              <a:rPr lang="fr-FR" sz="1200" dirty="0"/>
              <a:t>Connectivité des postes de travail, équipements téléphoniques ou usages spéciaux </a:t>
            </a:r>
          </a:p>
          <a:p>
            <a:r>
              <a:rPr lang="fr-FR" sz="1050" dirty="0"/>
              <a:t>Réalisée par : </a:t>
            </a:r>
            <a:r>
              <a:rPr lang="fr-FR" sz="1050" dirty="0">
                <a:latin typeface="Arial" charset="0"/>
              </a:rPr>
              <a:t>Des câbles apparents libres ? Des câbles encastrés via des faux plafonds ?</a:t>
            </a:r>
          </a:p>
          <a:p>
            <a:r>
              <a:rPr lang="fr-FR" sz="1050" dirty="0">
                <a:latin typeface="Arial" charset="0"/>
              </a:rPr>
              <a:t>I</a:t>
            </a:r>
            <a:r>
              <a:rPr lang="fr-FR" sz="1050" b="1" dirty="0">
                <a:latin typeface="Arial" charset="0"/>
              </a:rPr>
              <a:t>ls devront être ouverts le jour de l’intervention avec une gaine disponible</a:t>
            </a:r>
            <a:r>
              <a:rPr lang="fr-FR" sz="1050" dirty="0">
                <a:latin typeface="Arial" charset="0"/>
              </a:rPr>
              <a:t> </a:t>
            </a:r>
          </a:p>
          <a:p>
            <a:r>
              <a:rPr lang="fr-FR" sz="1050" dirty="0">
                <a:latin typeface="Arial" charset="0"/>
              </a:rPr>
              <a:t>Des câbles encastrés via des gaines le long des murs &amp; plinthes ? Par wifi ?</a:t>
            </a:r>
          </a:p>
        </p:txBody>
      </p:sp>
      <p:sp>
        <p:nvSpPr>
          <p:cNvPr id="12" name="TextBox 86"/>
          <p:cNvSpPr txBox="1"/>
          <p:nvPr/>
        </p:nvSpPr>
        <p:spPr>
          <a:xfrm>
            <a:off x="193274" y="3795886"/>
            <a:ext cx="4882782" cy="653238"/>
          </a:xfrm>
          <a:prstGeom prst="rect">
            <a:avLst/>
          </a:prstGeom>
          <a:solidFill>
            <a:schemeClr val="bg1">
              <a:lumMod val="95000"/>
            </a:schemeClr>
          </a:solidFill>
        </p:spPr>
        <p:txBody>
          <a:bodyPr wrap="square" lIns="108000" tIns="72000" rIns="108000" bIns="72000" rtlCol="0">
            <a:spAutoFit/>
          </a:bodyPr>
          <a:lstStyle/>
          <a:p>
            <a:r>
              <a:rPr lang="fr-FR" sz="1200" dirty="0"/>
              <a:t>BOX distante des usages </a:t>
            </a:r>
          </a:p>
          <a:p>
            <a:r>
              <a:rPr lang="fr-FR" sz="1050" dirty="0">
                <a:latin typeface="Arial" charset="0"/>
              </a:rPr>
              <a:t>Est-ce qu’au moins un des usages Internet sera distant de la box qui sera installée (&gt;20m, étages, arrière cours…) ?</a:t>
            </a:r>
            <a:endParaRPr lang="fr-FR" altLang="fr-FR" sz="1050" dirty="0">
              <a:latin typeface="Arial" charset="0"/>
            </a:endParaRPr>
          </a:p>
        </p:txBody>
      </p:sp>
      <p:sp>
        <p:nvSpPr>
          <p:cNvPr id="18" name="ZoneTexte 17"/>
          <p:cNvSpPr txBox="1"/>
          <p:nvPr/>
        </p:nvSpPr>
        <p:spPr>
          <a:xfrm>
            <a:off x="7308304" y="1896987"/>
            <a:ext cx="1576355" cy="430887"/>
          </a:xfrm>
          <a:prstGeom prst="rect">
            <a:avLst/>
          </a:prstGeom>
        </p:spPr>
        <p:txBody>
          <a:bodyPr wrap="square" lIns="0" tIns="0" rIns="0" bIns="0" rtlCol="0">
            <a:spAutoFit/>
          </a:bodyPr>
          <a:lstStyle/>
          <a:p>
            <a:pPr algn="r"/>
            <a:r>
              <a:rPr lang="fr-FR" sz="2800" dirty="0">
                <a:solidFill>
                  <a:schemeClr val="bg1"/>
                </a:solidFill>
              </a:rPr>
              <a:t>Travaux</a:t>
            </a:r>
          </a:p>
        </p:txBody>
      </p:sp>
      <p:sp>
        <p:nvSpPr>
          <p:cNvPr id="19" name="ZoneTexte 18"/>
          <p:cNvSpPr txBox="1"/>
          <p:nvPr/>
        </p:nvSpPr>
        <p:spPr>
          <a:xfrm>
            <a:off x="5220072" y="4290650"/>
            <a:ext cx="3923928" cy="677108"/>
          </a:xfrm>
          <a:prstGeom prst="rect">
            <a:avLst/>
          </a:prstGeom>
        </p:spPr>
        <p:txBody>
          <a:bodyPr wrap="square" lIns="0" tIns="0" rIns="0" bIns="0" rtlCol="0">
            <a:spAutoFit/>
          </a:bodyPr>
          <a:lstStyle/>
          <a:p>
            <a:pPr algn="ctr"/>
            <a:r>
              <a:rPr lang="fr-FR" sz="4400" dirty="0">
                <a:solidFill>
                  <a:schemeClr val="bg1"/>
                </a:solidFill>
              </a:rPr>
              <a:t>Questionnaire</a:t>
            </a:r>
          </a:p>
        </p:txBody>
      </p:sp>
      <p:sp>
        <p:nvSpPr>
          <p:cNvPr id="13" name="TextBox 86"/>
          <p:cNvSpPr txBox="1"/>
          <p:nvPr/>
        </p:nvSpPr>
        <p:spPr>
          <a:xfrm>
            <a:off x="193274" y="4476109"/>
            <a:ext cx="4882782" cy="653238"/>
          </a:xfrm>
          <a:prstGeom prst="rect">
            <a:avLst/>
          </a:prstGeom>
          <a:solidFill>
            <a:schemeClr val="bg1">
              <a:lumMod val="95000"/>
            </a:schemeClr>
          </a:solidFill>
        </p:spPr>
        <p:txBody>
          <a:bodyPr wrap="square" lIns="108000" tIns="72000" rIns="108000" bIns="72000" rtlCol="0">
            <a:spAutoFit/>
          </a:bodyPr>
          <a:lstStyle/>
          <a:p>
            <a:r>
              <a:rPr lang="fr-FR" sz="1200" dirty="0"/>
              <a:t>Eléments bloquants </a:t>
            </a:r>
          </a:p>
          <a:p>
            <a:r>
              <a:rPr lang="fr-FR" sz="1050" dirty="0">
                <a:latin typeface="Arial" charset="0"/>
              </a:rPr>
              <a:t>Est-ce que votre usage Internet traverse des éléments bloquants (parois métalliques, murs porteurs…) ?</a:t>
            </a:r>
          </a:p>
        </p:txBody>
      </p:sp>
    </p:spTree>
    <p:extLst>
      <p:ext uri="{BB962C8B-B14F-4D97-AF65-F5344CB8AC3E}">
        <p14:creationId xmlns:p14="http://schemas.microsoft.com/office/powerpoint/2010/main" val="3598935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64" y="1711846"/>
            <a:ext cx="9144000" cy="1620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fr-FR" sz="1400">
              <a:solidFill>
                <a:srgbClr val="FFFFFF"/>
              </a:solidFill>
            </a:endParaRPr>
          </a:p>
        </p:txBody>
      </p:sp>
      <p:sp>
        <p:nvSpPr>
          <p:cNvPr id="2" name="Titre 1"/>
          <p:cNvSpPr>
            <a:spLocks noGrp="1"/>
          </p:cNvSpPr>
          <p:nvPr>
            <p:ph type="title"/>
          </p:nvPr>
        </p:nvSpPr>
        <p:spPr>
          <a:xfrm>
            <a:off x="1043608" y="2211181"/>
            <a:ext cx="8100392" cy="621329"/>
          </a:xfrm>
        </p:spPr>
        <p:txBody>
          <a:bodyPr anchor="ctr"/>
          <a:lstStyle/>
          <a:p>
            <a:r>
              <a:rPr lang="fr-FR" dirty="0">
                <a:solidFill>
                  <a:schemeClr val="bg1"/>
                </a:solidFill>
              </a:rPr>
              <a:t>Travaux clients à réaliser par celui-ci avant le RV d’installation Orange (étape 2)</a:t>
            </a:r>
          </a:p>
        </p:txBody>
      </p:sp>
      <p:sp>
        <p:nvSpPr>
          <p:cNvPr id="4" name="Ellipse 3"/>
          <p:cNvSpPr/>
          <p:nvPr/>
        </p:nvSpPr>
        <p:spPr>
          <a:xfrm>
            <a:off x="381584" y="2485842"/>
            <a:ext cx="72008" cy="7200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fr-FR" sz="1400">
              <a:solidFill>
                <a:srgbClr val="FFFFFF"/>
              </a:solidFill>
            </a:endParaRPr>
          </a:p>
        </p:txBody>
      </p:sp>
      <p:sp>
        <p:nvSpPr>
          <p:cNvPr id="5" name="Ellipse 4"/>
          <p:cNvSpPr/>
          <p:nvPr/>
        </p:nvSpPr>
        <p:spPr>
          <a:xfrm>
            <a:off x="533984" y="2485842"/>
            <a:ext cx="72008" cy="7200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fr-FR" sz="1400">
              <a:solidFill>
                <a:srgbClr val="FFFFFF"/>
              </a:solidFill>
            </a:endParaRPr>
          </a:p>
        </p:txBody>
      </p:sp>
      <p:sp>
        <p:nvSpPr>
          <p:cNvPr id="6" name="Ellipse 5"/>
          <p:cNvSpPr/>
          <p:nvPr/>
        </p:nvSpPr>
        <p:spPr>
          <a:xfrm>
            <a:off x="686384" y="2485842"/>
            <a:ext cx="72008" cy="7200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fr-FR" sz="1400">
              <a:solidFill>
                <a:srgbClr val="FFFFFF"/>
              </a:solidFill>
            </a:endParaRPr>
          </a:p>
        </p:txBody>
      </p:sp>
      <p:sp>
        <p:nvSpPr>
          <p:cNvPr id="7" name="Espace réservé du texte 4"/>
          <p:cNvSpPr txBox="1">
            <a:spLocks/>
          </p:cNvSpPr>
          <p:nvPr/>
        </p:nvSpPr>
        <p:spPr>
          <a:xfrm>
            <a:off x="611188" y="4659982"/>
            <a:ext cx="1944588" cy="216024"/>
          </a:xfrm>
          <a:prstGeom prst="rect">
            <a:avLst/>
          </a:prstGeom>
          <a:solidFill>
            <a:srgbClr val="FF7900"/>
          </a:solidFill>
        </p:spPr>
        <p:txBody>
          <a:bodyPr/>
          <a:lstStyle>
            <a:lvl1pPr marL="0" indent="0" algn="l" defTabSz="914400" rtl="0" eaLnBrk="1" latinLnBrk="0" hangingPunct="1">
              <a:lnSpc>
                <a:spcPct val="90000"/>
              </a:lnSpc>
              <a:spcBef>
                <a:spcPts val="600"/>
              </a:spcBef>
              <a:buClr>
                <a:schemeClr val="bg1"/>
              </a:buClr>
              <a:buSzPct val="25000"/>
              <a:buFont typeface="Calibri" panose="020F0502020204030204" pitchFamily="34" charset="0"/>
              <a:buNone/>
              <a:tabLst/>
              <a:defRPr sz="1400" kern="1200" spc="-20" baseline="0">
                <a:solidFill>
                  <a:schemeClr val="bg2"/>
                </a:solidFill>
                <a:latin typeface="Helvetica 75 Bold" panose="020B0804020202020204" pitchFamily="34" charset="0"/>
                <a:ea typeface="+mn-ea"/>
                <a:cs typeface="+mn-cs"/>
              </a:defRPr>
            </a:lvl1pPr>
            <a:lvl2pPr marL="0" indent="0" algn="l" defTabSz="914400" rtl="0" eaLnBrk="1" latinLnBrk="0" hangingPunct="1">
              <a:lnSpc>
                <a:spcPct val="90000"/>
              </a:lnSpc>
              <a:spcBef>
                <a:spcPts val="600"/>
              </a:spcBef>
              <a:buClr>
                <a:schemeClr val="bg1"/>
              </a:buClr>
              <a:buSzPct val="25000"/>
              <a:buFont typeface="Calibri" panose="020F0502020204030204" pitchFamily="34" charset="0"/>
              <a:buNone/>
              <a:defRPr sz="1100" kern="1200" spc="-20" baseline="0">
                <a:solidFill>
                  <a:schemeClr val="tx1"/>
                </a:solidFill>
                <a:latin typeface="Helvetica 75 Bold" panose="020B0804020202020204" pitchFamily="34" charset="0"/>
                <a:ea typeface="+mn-ea"/>
                <a:cs typeface="+mn-cs"/>
              </a:defRPr>
            </a:lvl2pPr>
            <a:lvl3pPr marL="180975" indent="-180975" algn="l" defTabSz="914400" rtl="0" eaLnBrk="1" latinLnBrk="0" hangingPunct="1">
              <a:lnSpc>
                <a:spcPct val="90000"/>
              </a:lnSpc>
              <a:spcBef>
                <a:spcPts val="600"/>
              </a:spcBef>
              <a:buClr>
                <a:schemeClr val="bg2"/>
              </a:buClr>
              <a:buFont typeface="Wingdings" panose="05000000000000000000" pitchFamily="2" charset="2"/>
              <a:buChar char="§"/>
              <a:defRPr sz="1400" kern="1200" spc="-20" baseline="0">
                <a:solidFill>
                  <a:schemeClr val="tx1"/>
                </a:solidFill>
                <a:latin typeface="Helvetica 75 Bold" panose="020B0804020202020204" pitchFamily="34" charset="0"/>
                <a:ea typeface="+mn-ea"/>
                <a:cs typeface="+mn-cs"/>
              </a:defRPr>
            </a:lvl3pPr>
            <a:lvl4pPr marL="407988" indent="-190500" algn="l" defTabSz="914400" rtl="0" eaLnBrk="1" latinLnBrk="0" hangingPunct="1">
              <a:lnSpc>
                <a:spcPct val="90000"/>
              </a:lnSpc>
              <a:spcBef>
                <a:spcPct val="20000"/>
              </a:spcBef>
              <a:buFont typeface="Arial" panose="020B0604020202020204" pitchFamily="34" charset="0"/>
              <a:buChar char="–"/>
              <a:defRPr sz="1400" kern="1200" spc="-20" baseline="0">
                <a:solidFill>
                  <a:schemeClr val="tx1"/>
                </a:solidFill>
                <a:latin typeface="Helvetica 55 Roman" panose="000B0500000000000000" pitchFamily="34" charset="0"/>
                <a:ea typeface="+mn-ea"/>
                <a:cs typeface="+mn-cs"/>
              </a:defRPr>
            </a:lvl4pPr>
            <a:lvl5pPr marL="595313" indent="-173038" algn="l" defTabSz="914400" rtl="0" eaLnBrk="1" latinLnBrk="0" hangingPunct="1">
              <a:lnSpc>
                <a:spcPct val="90000"/>
              </a:lnSpc>
              <a:spcBef>
                <a:spcPct val="20000"/>
              </a:spcBef>
              <a:buClr>
                <a:schemeClr val="tx1"/>
              </a:buClr>
              <a:buFont typeface="Arial" panose="020B0604020202020204" pitchFamily="34" charset="0"/>
              <a:buChar char="–"/>
              <a:defRPr sz="1400" kern="1200" spc="-20" baseline="0">
                <a:solidFill>
                  <a:schemeClr val="tx1"/>
                </a:solidFill>
                <a:latin typeface="Helvetica 55 Roman" panose="000B0500000000000000" pitchFamily="34" charset="0"/>
                <a:ea typeface="+mn-ea"/>
                <a:cs typeface="+mn-cs"/>
              </a:defRPr>
            </a:lvl5pPr>
            <a:lvl6pPr marL="800100" indent="-190500" algn="l" defTabSz="914400" rtl="0" eaLnBrk="1" latinLnBrk="0" hangingPunct="1">
              <a:spcBef>
                <a:spcPct val="20000"/>
              </a:spcBef>
              <a:buFont typeface="Arial" panose="020B0604020202020204" pitchFamily="34" charset="0"/>
              <a:buChar char="–"/>
              <a:defRPr sz="1400" kern="1200">
                <a:solidFill>
                  <a:schemeClr val="tx1"/>
                </a:solidFill>
                <a:latin typeface="Helvetica 55 Roman" panose="020B0604020202020204" pitchFamily="34" charset="0"/>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r>
              <a:rPr lang="fr-FR" dirty="0"/>
              <a:t>Document non contractuel</a:t>
            </a:r>
          </a:p>
        </p:txBody>
      </p:sp>
    </p:spTree>
    <p:extLst>
      <p:ext uri="{BB962C8B-B14F-4D97-AF65-F5344CB8AC3E}">
        <p14:creationId xmlns:p14="http://schemas.microsoft.com/office/powerpoint/2010/main" val="3315236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39638"/>
            <a:ext cx="8515350" cy="743744"/>
          </a:xfrm>
        </p:spPr>
        <p:txBody>
          <a:bodyPr/>
          <a:lstStyle/>
          <a:p>
            <a:r>
              <a:rPr lang="fr-FR" b="1" dirty="0"/>
              <a:t>Liste des travaux possibles à réaliser (à la charge du client final)</a:t>
            </a:r>
            <a:endParaRPr lang="fr-FR" dirty="0"/>
          </a:p>
        </p:txBody>
      </p:sp>
      <p:graphicFrame>
        <p:nvGraphicFramePr>
          <p:cNvPr id="7" name="Tableau 6"/>
          <p:cNvGraphicFramePr>
            <a:graphicFrameLocks noGrp="1"/>
          </p:cNvGraphicFramePr>
          <p:nvPr>
            <p:extLst>
              <p:ext uri="{D42A27DB-BD31-4B8C-83A1-F6EECF244321}">
                <p14:modId xmlns:p14="http://schemas.microsoft.com/office/powerpoint/2010/main" val="516168363"/>
              </p:ext>
            </p:extLst>
          </p:nvPr>
        </p:nvGraphicFramePr>
        <p:xfrm>
          <a:off x="1907704" y="411510"/>
          <a:ext cx="7128792" cy="4618502"/>
        </p:xfrm>
        <a:graphic>
          <a:graphicData uri="http://schemas.openxmlformats.org/drawingml/2006/table">
            <a:tbl>
              <a:tblPr firstRow="1" bandRow="1">
                <a:tableStyleId>{00A15C55-8517-42AA-B614-E9B94910E393}</a:tableStyleId>
              </a:tblPr>
              <a:tblGrid>
                <a:gridCol w="7128792">
                  <a:extLst>
                    <a:ext uri="{9D8B030D-6E8A-4147-A177-3AD203B41FA5}">
                      <a16:colId xmlns:a16="http://schemas.microsoft.com/office/drawing/2014/main" val="20000"/>
                    </a:ext>
                  </a:extLst>
                </a:gridCol>
              </a:tblGrid>
              <a:tr h="3298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000" u="none" strike="noStrike" kern="1200" cap="none" spc="0" normalizeH="0" baseline="0" noProof="0" dirty="0">
                          <a:ln>
                            <a:noFill/>
                          </a:ln>
                          <a:effectLst/>
                          <a:uLnTx/>
                          <a:uFillTx/>
                        </a:rPr>
                        <a:t>Dégager un regard en propriété privée (avec évacuation des terres ou gravats)</a:t>
                      </a:r>
                      <a:endParaRPr kumimoji="0" lang="fr-FR" sz="1000" b="1" i="0" u="none" strike="noStrike" kern="1200" cap="none" spc="0" normalizeH="0" baseline="0" noProof="0" dirty="0">
                        <a:ln>
                          <a:noFill/>
                        </a:ln>
                        <a:solidFill>
                          <a:srgbClr val="000000"/>
                        </a:solidFill>
                        <a:effectLst/>
                        <a:uLnTx/>
                        <a:uFillTx/>
                        <a:latin typeface="Helvetica 75 Bold" panose="020B0804020202020204" pitchFamily="34" charset="0"/>
                        <a:ea typeface="+mn-ea"/>
                        <a:cs typeface="+mn-cs"/>
                      </a:endParaRPr>
                    </a:p>
                  </a:txBody>
                  <a:tcPr/>
                </a:tc>
                <a:extLst>
                  <a:ext uri="{0D108BD9-81ED-4DB2-BD59-A6C34878D82A}">
                    <a16:rowId xmlns:a16="http://schemas.microsoft.com/office/drawing/2014/main" val="10000"/>
                  </a:ext>
                </a:extLst>
              </a:tr>
              <a:tr h="3298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000" u="none" strike="noStrike" kern="1200" cap="none" spc="0" normalizeH="0" baseline="0" noProof="0" dirty="0">
                          <a:ln>
                            <a:noFill/>
                          </a:ln>
                          <a:effectLst/>
                          <a:uLnTx/>
                          <a:uFillTx/>
                        </a:rPr>
                        <a:t>Rechercher et repérer un regard intermédiaire en propriété privée 	</a:t>
                      </a:r>
                      <a:endParaRPr kumimoji="0" lang="fr-FR" sz="1000" b="1" i="0" u="none" strike="noStrike" kern="1200" cap="none" spc="0" normalizeH="0" baseline="0" noProof="0" dirty="0">
                        <a:ln>
                          <a:noFill/>
                        </a:ln>
                        <a:solidFill>
                          <a:srgbClr val="000000"/>
                        </a:solidFill>
                        <a:effectLst/>
                        <a:uLnTx/>
                        <a:uFillTx/>
                        <a:latin typeface="Helvetica 75 Bold" panose="020B0804020202020204" pitchFamily="34" charset="0"/>
                        <a:ea typeface="+mn-ea"/>
                        <a:cs typeface="+mn-cs"/>
                      </a:endParaRPr>
                    </a:p>
                  </a:txBody>
                  <a:tcPr/>
                </a:tc>
                <a:extLst>
                  <a:ext uri="{0D108BD9-81ED-4DB2-BD59-A6C34878D82A}">
                    <a16:rowId xmlns:a16="http://schemas.microsoft.com/office/drawing/2014/main" val="10001"/>
                  </a:ext>
                </a:extLst>
              </a:tr>
              <a:tr h="3298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000" u="none" strike="noStrike" kern="1200" cap="none" spc="0" normalizeH="0" baseline="0" noProof="0" dirty="0">
                          <a:ln>
                            <a:noFill/>
                          </a:ln>
                          <a:effectLst/>
                          <a:uLnTx/>
                          <a:uFillTx/>
                        </a:rPr>
                        <a:t>Elaguer en propriété privée 	</a:t>
                      </a:r>
                      <a:endParaRPr kumimoji="0" lang="fr-FR" sz="1000" b="1" i="0" u="none" strike="noStrike" kern="1200" cap="none" spc="0" normalizeH="0" baseline="0" noProof="0" dirty="0">
                        <a:ln>
                          <a:noFill/>
                        </a:ln>
                        <a:solidFill>
                          <a:srgbClr val="000000"/>
                        </a:solidFill>
                        <a:effectLst/>
                        <a:uLnTx/>
                        <a:uFillTx/>
                        <a:latin typeface="Helvetica 75 Bold" panose="020B0804020202020204" pitchFamily="34" charset="0"/>
                        <a:ea typeface="+mn-ea"/>
                        <a:cs typeface="+mn-cs"/>
                      </a:endParaRPr>
                    </a:p>
                  </a:txBody>
                  <a:tcPr/>
                </a:tc>
                <a:extLst>
                  <a:ext uri="{0D108BD9-81ED-4DB2-BD59-A6C34878D82A}">
                    <a16:rowId xmlns:a16="http://schemas.microsoft.com/office/drawing/2014/main" val="10002"/>
                  </a:ext>
                </a:extLst>
              </a:tr>
              <a:tr h="3298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000" u="none" strike="noStrike" kern="1200" cap="none" spc="0" normalizeH="0" baseline="0" noProof="0" dirty="0">
                          <a:ln>
                            <a:noFill/>
                          </a:ln>
                          <a:effectLst/>
                          <a:uLnTx/>
                          <a:uFillTx/>
                        </a:rPr>
                        <a:t>Poser une canalisation en propriété privée 	</a:t>
                      </a:r>
                      <a:endParaRPr kumimoji="0" lang="fr-FR" sz="1000" b="1" i="0" u="none" strike="noStrike" kern="1200" cap="none" spc="0" normalizeH="0" baseline="0" noProof="0" dirty="0">
                        <a:ln>
                          <a:noFill/>
                        </a:ln>
                        <a:solidFill>
                          <a:srgbClr val="000000"/>
                        </a:solidFill>
                        <a:effectLst/>
                        <a:uLnTx/>
                        <a:uFillTx/>
                        <a:latin typeface="Helvetica 75 Bold" panose="020B0804020202020204" pitchFamily="34" charset="0"/>
                        <a:ea typeface="+mn-ea"/>
                        <a:cs typeface="+mn-cs"/>
                      </a:endParaRPr>
                    </a:p>
                  </a:txBody>
                  <a:tcPr/>
                </a:tc>
                <a:extLst>
                  <a:ext uri="{0D108BD9-81ED-4DB2-BD59-A6C34878D82A}">
                    <a16:rowId xmlns:a16="http://schemas.microsoft.com/office/drawing/2014/main" val="10003"/>
                  </a:ext>
                </a:extLst>
              </a:tr>
              <a:tr h="329893">
                <a:tc>
                  <a:txBody>
                    <a:bodyPr/>
                    <a:lstStyle/>
                    <a:p>
                      <a:r>
                        <a:rPr kumimoji="0" lang="fr-FR" sz="1000" u="none" strike="noStrike" kern="1200" cap="none" spc="0" normalizeH="0" baseline="0" noProof="0" dirty="0">
                          <a:ln>
                            <a:noFill/>
                          </a:ln>
                          <a:effectLst/>
                          <a:uLnTx/>
                          <a:uFillTx/>
                        </a:rPr>
                        <a:t>Nettoyer / curer une canalisation en propriété privée (avec pose filin du tirage) </a:t>
                      </a:r>
                      <a:endParaRPr lang="fr-FR" dirty="0"/>
                    </a:p>
                  </a:txBody>
                  <a:tcPr/>
                </a:tc>
                <a:extLst>
                  <a:ext uri="{0D108BD9-81ED-4DB2-BD59-A6C34878D82A}">
                    <a16:rowId xmlns:a16="http://schemas.microsoft.com/office/drawing/2014/main" val="10004"/>
                  </a:ext>
                </a:extLst>
              </a:tr>
              <a:tr h="3298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000" u="none" strike="noStrike" kern="1200" cap="none" spc="0" normalizeH="0" baseline="0" noProof="0" dirty="0">
                          <a:ln>
                            <a:noFill/>
                          </a:ln>
                          <a:effectLst/>
                          <a:uLnTx/>
                          <a:uFillTx/>
                        </a:rPr>
                        <a:t>Réparer une canalisation en propriété privée 	</a:t>
                      </a:r>
                      <a:endParaRPr kumimoji="0" lang="fr-FR" sz="1000" b="1" i="0" u="none" strike="noStrike" kern="1200" cap="none" spc="0" normalizeH="0" baseline="0" noProof="0" dirty="0">
                        <a:ln>
                          <a:noFill/>
                        </a:ln>
                        <a:solidFill>
                          <a:srgbClr val="000000"/>
                        </a:solidFill>
                        <a:effectLst/>
                        <a:uLnTx/>
                        <a:uFillTx/>
                        <a:latin typeface="Helvetica 75 Bold" panose="020B0804020202020204" pitchFamily="34" charset="0"/>
                        <a:ea typeface="+mn-ea"/>
                        <a:cs typeface="+mn-cs"/>
                      </a:endParaRPr>
                    </a:p>
                  </a:txBody>
                  <a:tcPr/>
                </a:tc>
                <a:extLst>
                  <a:ext uri="{0D108BD9-81ED-4DB2-BD59-A6C34878D82A}">
                    <a16:rowId xmlns:a16="http://schemas.microsoft.com/office/drawing/2014/main" val="10005"/>
                  </a:ext>
                </a:extLst>
              </a:tr>
              <a:tr h="3298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000" u="none" strike="noStrike" kern="1200" cap="none" spc="0" normalizeH="0" baseline="0" noProof="0" dirty="0">
                          <a:ln>
                            <a:noFill/>
                          </a:ln>
                          <a:effectLst/>
                          <a:uLnTx/>
                          <a:uFillTx/>
                        </a:rPr>
                        <a:t>Définir la localisation du point de blocage 	</a:t>
                      </a:r>
                      <a:endParaRPr kumimoji="0" lang="fr-FR" sz="1000" b="1" i="0" u="none" strike="noStrike" kern="1200" cap="none" spc="0" normalizeH="0" baseline="0" noProof="0" dirty="0">
                        <a:ln>
                          <a:noFill/>
                        </a:ln>
                        <a:solidFill>
                          <a:srgbClr val="000000"/>
                        </a:solidFill>
                        <a:effectLst/>
                        <a:uLnTx/>
                        <a:uFillTx/>
                        <a:latin typeface="Helvetica 75 Bold" panose="020B0804020202020204" pitchFamily="34" charset="0"/>
                        <a:ea typeface="+mn-ea"/>
                        <a:cs typeface="+mn-cs"/>
                      </a:endParaRPr>
                    </a:p>
                  </a:txBody>
                  <a:tcPr/>
                </a:tc>
                <a:extLst>
                  <a:ext uri="{0D108BD9-81ED-4DB2-BD59-A6C34878D82A}">
                    <a16:rowId xmlns:a16="http://schemas.microsoft.com/office/drawing/2014/main" val="10006"/>
                  </a:ext>
                </a:extLst>
              </a:tr>
              <a:tr h="3298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000" u="none" strike="noStrike" kern="1200" cap="none" spc="0" normalizeH="0" baseline="0" noProof="0" dirty="0">
                          <a:ln>
                            <a:noFill/>
                          </a:ln>
                          <a:effectLst/>
                          <a:uLnTx/>
                          <a:uFillTx/>
                        </a:rPr>
                        <a:t>Déplacer du mobilier pour dégager l’accès et permettre le tirage de la fibre</a:t>
                      </a:r>
                      <a:endParaRPr kumimoji="0" lang="fr-FR" sz="1000" b="1" i="0" u="none" strike="noStrike" kern="1200" cap="none" spc="0" normalizeH="0" baseline="0" noProof="0" dirty="0">
                        <a:ln>
                          <a:noFill/>
                        </a:ln>
                        <a:solidFill>
                          <a:srgbClr val="000000"/>
                        </a:solidFill>
                        <a:effectLst/>
                        <a:uLnTx/>
                        <a:uFillTx/>
                        <a:latin typeface="Helvetica 75 Bold" panose="020B0804020202020204" pitchFamily="34" charset="0"/>
                        <a:ea typeface="+mn-ea"/>
                        <a:cs typeface="+mn-cs"/>
                      </a:endParaRPr>
                    </a:p>
                  </a:txBody>
                  <a:tcPr/>
                </a:tc>
                <a:extLst>
                  <a:ext uri="{0D108BD9-81ED-4DB2-BD59-A6C34878D82A}">
                    <a16:rowId xmlns:a16="http://schemas.microsoft.com/office/drawing/2014/main" val="10007"/>
                  </a:ext>
                </a:extLst>
              </a:tr>
              <a:tr h="3298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000" u="none" strike="noStrike" kern="1200" cap="none" spc="0" normalizeH="0" baseline="0" noProof="0" dirty="0">
                          <a:ln>
                            <a:noFill/>
                          </a:ln>
                          <a:effectLst/>
                          <a:uLnTx/>
                          <a:uFillTx/>
                        </a:rPr>
                        <a:t>Déplacer l’arrivée intérieure (derrière </a:t>
                      </a:r>
                      <a:r>
                        <a:rPr kumimoji="0" lang="fr-FR" sz="1000" u="none" strike="noStrike" kern="1200" cap="none" spc="0" normalizeH="0" baseline="0" noProof="0" dirty="0" err="1">
                          <a:ln>
                            <a:noFill/>
                          </a:ln>
                          <a:effectLst/>
                          <a:uLnTx/>
                          <a:uFillTx/>
                        </a:rPr>
                        <a:t>placo</a:t>
                      </a:r>
                      <a:r>
                        <a:rPr kumimoji="0" lang="fr-FR" sz="1000" u="none" strike="noStrike" kern="1200" cap="none" spc="0" normalizeH="0" baseline="0" noProof="0" dirty="0">
                          <a:ln>
                            <a:noFill/>
                          </a:ln>
                          <a:effectLst/>
                          <a:uLnTx/>
                          <a:uFillTx/>
                        </a:rPr>
                        <a:t>, sous dalle, arrivée mal positionnée) </a:t>
                      </a:r>
                      <a:endParaRPr kumimoji="0" lang="fr-FR" sz="1000" b="0" i="0" u="none" strike="noStrike" kern="1200" cap="none" spc="0" normalizeH="0" baseline="0" noProof="0" dirty="0">
                        <a:ln>
                          <a:noFill/>
                        </a:ln>
                        <a:solidFill>
                          <a:srgbClr val="000000"/>
                        </a:solidFill>
                        <a:effectLst/>
                        <a:uLnTx/>
                        <a:uFillTx/>
                        <a:latin typeface="Helvetica 75 Bold" panose="020B0804020202020204" pitchFamily="34" charset="0"/>
                        <a:ea typeface="+mn-ea"/>
                        <a:cs typeface="+mn-cs"/>
                      </a:endParaRPr>
                    </a:p>
                  </a:txBody>
                  <a:tcPr/>
                </a:tc>
                <a:extLst>
                  <a:ext uri="{0D108BD9-81ED-4DB2-BD59-A6C34878D82A}">
                    <a16:rowId xmlns:a16="http://schemas.microsoft.com/office/drawing/2014/main" val="10008"/>
                  </a:ext>
                </a:extLst>
              </a:tr>
              <a:tr h="3298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000" u="none" strike="noStrike" kern="1200" cap="none" spc="0" normalizeH="0" baseline="0" noProof="0" dirty="0">
                          <a:ln>
                            <a:noFill/>
                          </a:ln>
                          <a:effectLst/>
                          <a:uLnTx/>
                          <a:uFillTx/>
                        </a:rPr>
                        <a:t>Percer un mur </a:t>
                      </a:r>
                      <a:endParaRPr kumimoji="0" lang="fr-FR" sz="1000" b="1" i="0" u="none" strike="noStrike" kern="1200" cap="none" spc="0" normalizeH="0" baseline="0" noProof="0" dirty="0">
                        <a:ln>
                          <a:noFill/>
                        </a:ln>
                        <a:solidFill>
                          <a:srgbClr val="000000"/>
                        </a:solidFill>
                        <a:effectLst/>
                        <a:uLnTx/>
                        <a:uFillTx/>
                        <a:latin typeface="Helvetica 75 Bold" panose="020B0804020202020204" pitchFamily="34" charset="0"/>
                        <a:ea typeface="+mn-ea"/>
                        <a:cs typeface="+mn-cs"/>
                      </a:endParaRPr>
                    </a:p>
                  </a:txBody>
                  <a:tcPr/>
                </a:tc>
                <a:extLst>
                  <a:ext uri="{0D108BD9-81ED-4DB2-BD59-A6C34878D82A}">
                    <a16:rowId xmlns:a16="http://schemas.microsoft.com/office/drawing/2014/main" val="10009"/>
                  </a:ext>
                </a:extLst>
              </a:tr>
              <a:tr h="3298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000" u="none" strike="noStrike" kern="1200" cap="none" spc="0" normalizeH="0" baseline="0" noProof="0" dirty="0">
                          <a:ln>
                            <a:noFill/>
                          </a:ln>
                          <a:effectLst/>
                          <a:uLnTx/>
                          <a:uFillTx/>
                        </a:rPr>
                        <a:t>Poser des goulottes dans le domicile</a:t>
                      </a:r>
                      <a:endParaRPr kumimoji="0" lang="fr-FR" sz="1000" b="1" i="0" u="none" strike="noStrike" kern="1200" cap="none" spc="0" normalizeH="0" baseline="0" noProof="0" dirty="0">
                        <a:ln>
                          <a:noFill/>
                        </a:ln>
                        <a:solidFill>
                          <a:srgbClr val="000000"/>
                        </a:solidFill>
                        <a:effectLst/>
                        <a:uLnTx/>
                        <a:uFillTx/>
                        <a:latin typeface="Helvetica 75 Bold" panose="020B0804020202020204" pitchFamily="34" charset="0"/>
                        <a:ea typeface="+mn-ea"/>
                        <a:cs typeface="+mn-cs"/>
                      </a:endParaRPr>
                    </a:p>
                  </a:txBody>
                  <a:tcPr/>
                </a:tc>
                <a:extLst>
                  <a:ext uri="{0D108BD9-81ED-4DB2-BD59-A6C34878D82A}">
                    <a16:rowId xmlns:a16="http://schemas.microsoft.com/office/drawing/2014/main" val="10010"/>
                  </a:ext>
                </a:extLst>
              </a:tr>
              <a:tr h="329893">
                <a:tc>
                  <a:txBody>
                    <a:bodyPr/>
                    <a:lstStyle/>
                    <a:p>
                      <a:r>
                        <a:rPr kumimoji="0" lang="fr-FR" sz="1000" u="none" strike="noStrike" kern="1200" cap="none" spc="0" normalizeH="0" baseline="0" noProof="0" dirty="0">
                          <a:ln>
                            <a:noFill/>
                          </a:ln>
                          <a:effectLst/>
                          <a:uLnTx/>
                          <a:uFillTx/>
                        </a:rPr>
                        <a:t>Poser une gaine entre l’arrivée intérieure (pavillon) et l’emplacement souhaité de la prise terminale optique</a:t>
                      </a:r>
                      <a:endParaRPr lang="fr-FR" dirty="0"/>
                    </a:p>
                  </a:txBody>
                  <a:tcPr/>
                </a:tc>
                <a:extLst>
                  <a:ext uri="{0D108BD9-81ED-4DB2-BD59-A6C34878D82A}">
                    <a16:rowId xmlns:a16="http://schemas.microsoft.com/office/drawing/2014/main" val="10011"/>
                  </a:ext>
                </a:extLst>
              </a:tr>
              <a:tr h="3298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000" u="none" strike="noStrike" kern="1200" cap="none" spc="0" normalizeH="0" baseline="0" noProof="0" dirty="0">
                          <a:ln>
                            <a:noFill/>
                          </a:ln>
                          <a:effectLst/>
                          <a:uLnTx/>
                          <a:uFillTx/>
                        </a:rPr>
                        <a:t>Eliminer l’amiante présente</a:t>
                      </a:r>
                      <a:endParaRPr kumimoji="0" lang="fr-FR" sz="1000" b="1" i="0" u="none" strike="noStrike" kern="1200" cap="none" spc="0" normalizeH="0" baseline="0" noProof="0" dirty="0">
                        <a:ln>
                          <a:noFill/>
                        </a:ln>
                        <a:solidFill>
                          <a:srgbClr val="000000"/>
                        </a:solidFill>
                        <a:effectLst/>
                        <a:uLnTx/>
                        <a:uFillTx/>
                        <a:latin typeface="Helvetica 75 Bold" panose="020B0804020202020204" pitchFamily="34" charset="0"/>
                        <a:ea typeface="+mn-ea"/>
                        <a:cs typeface="+mn-cs"/>
                      </a:endParaRPr>
                    </a:p>
                  </a:txBody>
                  <a:tcPr/>
                </a:tc>
                <a:extLst>
                  <a:ext uri="{0D108BD9-81ED-4DB2-BD59-A6C34878D82A}">
                    <a16:rowId xmlns:a16="http://schemas.microsoft.com/office/drawing/2014/main" val="10012"/>
                  </a:ext>
                </a:extLst>
              </a:tr>
              <a:tr h="3298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000" u="none" strike="noStrike" kern="1200" cap="none" spc="0" normalizeH="0" baseline="0" noProof="0" dirty="0">
                          <a:ln>
                            <a:noFill/>
                          </a:ln>
                          <a:effectLst/>
                          <a:uLnTx/>
                          <a:uFillTx/>
                        </a:rPr>
                        <a:t>Poser une gaine entre les parties communes (immeubles) et l’emplacement souhaité de la prise terminale optique </a:t>
                      </a:r>
                      <a:endParaRPr kumimoji="0" lang="fr-FR" sz="1000" b="0" i="0" u="none" strike="noStrike" kern="1200" cap="none" spc="0" normalizeH="0" baseline="0" noProof="0" dirty="0">
                        <a:ln>
                          <a:noFill/>
                        </a:ln>
                        <a:solidFill>
                          <a:srgbClr val="000000"/>
                        </a:solidFill>
                        <a:effectLst/>
                        <a:uLnTx/>
                        <a:uFillTx/>
                        <a:latin typeface="Helvetica 75 Bold" panose="020B0804020202020204" pitchFamily="34" charset="0"/>
                        <a:ea typeface="+mn-ea"/>
                        <a:cs typeface="+mn-cs"/>
                      </a:endParaRPr>
                    </a:p>
                  </a:txBody>
                  <a:tcPr/>
                </a:tc>
                <a:extLst>
                  <a:ext uri="{0D108BD9-81ED-4DB2-BD59-A6C34878D82A}">
                    <a16:rowId xmlns:a16="http://schemas.microsoft.com/office/drawing/2014/main" val="10013"/>
                  </a:ext>
                </a:extLst>
              </a:tr>
            </a:tbl>
          </a:graphicData>
        </a:graphic>
      </p:graphicFrame>
      <p:sp>
        <p:nvSpPr>
          <p:cNvPr id="8" name="Rectangle 7"/>
          <p:cNvSpPr/>
          <p:nvPr/>
        </p:nvSpPr>
        <p:spPr>
          <a:xfrm>
            <a:off x="1475656" y="411510"/>
            <a:ext cx="360040" cy="288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chemeClr val="accent4"/>
              </a:solidFill>
            </a:endParaRPr>
          </a:p>
        </p:txBody>
      </p:sp>
      <p:sp>
        <p:nvSpPr>
          <p:cNvPr id="9" name="Rectangle 8"/>
          <p:cNvSpPr/>
          <p:nvPr/>
        </p:nvSpPr>
        <p:spPr>
          <a:xfrm>
            <a:off x="1475656" y="757975"/>
            <a:ext cx="360040" cy="288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chemeClr val="accent4"/>
              </a:solidFill>
            </a:endParaRPr>
          </a:p>
        </p:txBody>
      </p:sp>
      <p:sp>
        <p:nvSpPr>
          <p:cNvPr id="10" name="Rectangle 9"/>
          <p:cNvSpPr/>
          <p:nvPr/>
        </p:nvSpPr>
        <p:spPr>
          <a:xfrm>
            <a:off x="1475656" y="1098182"/>
            <a:ext cx="360040" cy="24943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chemeClr val="accent4"/>
              </a:solidFill>
            </a:endParaRPr>
          </a:p>
        </p:txBody>
      </p:sp>
      <p:sp>
        <p:nvSpPr>
          <p:cNvPr id="11" name="Rectangle 10"/>
          <p:cNvSpPr/>
          <p:nvPr/>
        </p:nvSpPr>
        <p:spPr>
          <a:xfrm>
            <a:off x="1475656" y="1419622"/>
            <a:ext cx="360040" cy="288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chemeClr val="accent4"/>
              </a:solidFill>
            </a:endParaRPr>
          </a:p>
        </p:txBody>
      </p:sp>
      <p:sp>
        <p:nvSpPr>
          <p:cNvPr id="12" name="Rectangle 11"/>
          <p:cNvSpPr/>
          <p:nvPr/>
        </p:nvSpPr>
        <p:spPr>
          <a:xfrm>
            <a:off x="1475656" y="1764344"/>
            <a:ext cx="360040" cy="23134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chemeClr val="accent4"/>
              </a:solidFill>
            </a:endParaRPr>
          </a:p>
        </p:txBody>
      </p:sp>
      <p:sp>
        <p:nvSpPr>
          <p:cNvPr id="13" name="Rectangle 12"/>
          <p:cNvSpPr/>
          <p:nvPr/>
        </p:nvSpPr>
        <p:spPr>
          <a:xfrm>
            <a:off x="1475656" y="2081269"/>
            <a:ext cx="360040" cy="28803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chemeClr val="accent4"/>
              </a:solidFill>
            </a:endParaRPr>
          </a:p>
        </p:txBody>
      </p:sp>
      <p:sp>
        <p:nvSpPr>
          <p:cNvPr id="14" name="Rectangle 13"/>
          <p:cNvSpPr/>
          <p:nvPr/>
        </p:nvSpPr>
        <p:spPr>
          <a:xfrm>
            <a:off x="1475656" y="2454884"/>
            <a:ext cx="360040" cy="23134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chemeClr val="accent4"/>
              </a:solidFill>
            </a:endParaRPr>
          </a:p>
        </p:txBody>
      </p:sp>
      <p:sp>
        <p:nvSpPr>
          <p:cNvPr id="15" name="Rectangle 14"/>
          <p:cNvSpPr/>
          <p:nvPr/>
        </p:nvSpPr>
        <p:spPr>
          <a:xfrm>
            <a:off x="1475656" y="2800886"/>
            <a:ext cx="360040" cy="23134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chemeClr val="accent4"/>
              </a:solidFill>
            </a:endParaRPr>
          </a:p>
        </p:txBody>
      </p:sp>
      <p:sp>
        <p:nvSpPr>
          <p:cNvPr id="16" name="Rectangle 15"/>
          <p:cNvSpPr/>
          <p:nvPr/>
        </p:nvSpPr>
        <p:spPr>
          <a:xfrm>
            <a:off x="1475656" y="3102956"/>
            <a:ext cx="360040" cy="23134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chemeClr val="accent4"/>
              </a:solidFill>
            </a:endParaRPr>
          </a:p>
        </p:txBody>
      </p:sp>
      <p:sp>
        <p:nvSpPr>
          <p:cNvPr id="17" name="Rectangle 16"/>
          <p:cNvSpPr/>
          <p:nvPr/>
        </p:nvSpPr>
        <p:spPr>
          <a:xfrm>
            <a:off x="1475656" y="3433455"/>
            <a:ext cx="360040" cy="23134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chemeClr val="accent4"/>
              </a:solidFill>
            </a:endParaRPr>
          </a:p>
        </p:txBody>
      </p:sp>
      <p:sp>
        <p:nvSpPr>
          <p:cNvPr id="18" name="Rectangle 17"/>
          <p:cNvSpPr/>
          <p:nvPr/>
        </p:nvSpPr>
        <p:spPr>
          <a:xfrm>
            <a:off x="1475656" y="3767553"/>
            <a:ext cx="360040" cy="23134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chemeClr val="accent4"/>
              </a:solidFill>
            </a:endParaRPr>
          </a:p>
        </p:txBody>
      </p:sp>
      <p:sp>
        <p:nvSpPr>
          <p:cNvPr id="19" name="Rectangle 18"/>
          <p:cNvSpPr/>
          <p:nvPr/>
        </p:nvSpPr>
        <p:spPr>
          <a:xfrm>
            <a:off x="1475656" y="4101651"/>
            <a:ext cx="360040" cy="23134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chemeClr val="accent4"/>
              </a:solidFill>
            </a:endParaRPr>
          </a:p>
        </p:txBody>
      </p:sp>
      <p:sp>
        <p:nvSpPr>
          <p:cNvPr id="20" name="Rectangle 19"/>
          <p:cNvSpPr/>
          <p:nvPr/>
        </p:nvSpPr>
        <p:spPr>
          <a:xfrm>
            <a:off x="1475656" y="4430480"/>
            <a:ext cx="360040" cy="23134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chemeClr val="accent4"/>
              </a:solidFill>
            </a:endParaRPr>
          </a:p>
        </p:txBody>
      </p:sp>
      <p:sp>
        <p:nvSpPr>
          <p:cNvPr id="21" name="Rectangle 20"/>
          <p:cNvSpPr/>
          <p:nvPr/>
        </p:nvSpPr>
        <p:spPr>
          <a:xfrm>
            <a:off x="1475656" y="4759309"/>
            <a:ext cx="360040" cy="23134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chemeClr val="accent4"/>
              </a:solidFill>
            </a:endParaRPr>
          </a:p>
        </p:txBody>
      </p:sp>
      <p:sp>
        <p:nvSpPr>
          <p:cNvPr id="22" name="Espace réservé du texte 4"/>
          <p:cNvSpPr txBox="1">
            <a:spLocks/>
          </p:cNvSpPr>
          <p:nvPr/>
        </p:nvSpPr>
        <p:spPr>
          <a:xfrm>
            <a:off x="249777" y="4661821"/>
            <a:ext cx="1148258" cy="330668"/>
          </a:xfrm>
          <a:prstGeom prst="rect">
            <a:avLst/>
          </a:prstGeom>
          <a:solidFill>
            <a:srgbClr val="FF7900"/>
          </a:solidFill>
        </p:spPr>
        <p:txBody>
          <a:bodyPr/>
          <a:lstStyle>
            <a:lvl1pPr marL="0" indent="0" algn="l" defTabSz="914400" rtl="0" eaLnBrk="1" latinLnBrk="0" hangingPunct="1">
              <a:lnSpc>
                <a:spcPct val="90000"/>
              </a:lnSpc>
              <a:spcBef>
                <a:spcPts val="600"/>
              </a:spcBef>
              <a:buClr>
                <a:schemeClr val="bg1"/>
              </a:buClr>
              <a:buSzPct val="25000"/>
              <a:buFont typeface="Calibri" panose="020F0502020204030204" pitchFamily="34" charset="0"/>
              <a:buNone/>
              <a:tabLst/>
              <a:defRPr sz="1400" kern="1200" spc="-20" baseline="0">
                <a:solidFill>
                  <a:schemeClr val="bg2"/>
                </a:solidFill>
                <a:latin typeface="Helvetica 75 Bold" panose="020B0804020202020204" pitchFamily="34" charset="0"/>
                <a:ea typeface="+mn-ea"/>
                <a:cs typeface="+mn-cs"/>
              </a:defRPr>
            </a:lvl1pPr>
            <a:lvl2pPr marL="0" indent="0" algn="l" defTabSz="914400" rtl="0" eaLnBrk="1" latinLnBrk="0" hangingPunct="1">
              <a:lnSpc>
                <a:spcPct val="90000"/>
              </a:lnSpc>
              <a:spcBef>
                <a:spcPts val="600"/>
              </a:spcBef>
              <a:buClr>
                <a:schemeClr val="bg1"/>
              </a:buClr>
              <a:buSzPct val="25000"/>
              <a:buFont typeface="Calibri" panose="020F0502020204030204" pitchFamily="34" charset="0"/>
              <a:buNone/>
              <a:defRPr sz="1100" kern="1200" spc="-20" baseline="0">
                <a:solidFill>
                  <a:schemeClr val="tx1"/>
                </a:solidFill>
                <a:latin typeface="Helvetica 75 Bold" panose="020B0804020202020204" pitchFamily="34" charset="0"/>
                <a:ea typeface="+mn-ea"/>
                <a:cs typeface="+mn-cs"/>
              </a:defRPr>
            </a:lvl2pPr>
            <a:lvl3pPr marL="180975" indent="-180975" algn="l" defTabSz="914400" rtl="0" eaLnBrk="1" latinLnBrk="0" hangingPunct="1">
              <a:lnSpc>
                <a:spcPct val="90000"/>
              </a:lnSpc>
              <a:spcBef>
                <a:spcPts val="600"/>
              </a:spcBef>
              <a:buClr>
                <a:schemeClr val="bg2"/>
              </a:buClr>
              <a:buFont typeface="Wingdings" panose="05000000000000000000" pitchFamily="2" charset="2"/>
              <a:buChar char="§"/>
              <a:defRPr sz="1400" kern="1200" spc="-20" baseline="0">
                <a:solidFill>
                  <a:schemeClr val="tx1"/>
                </a:solidFill>
                <a:latin typeface="Helvetica 75 Bold" panose="020B0804020202020204" pitchFamily="34" charset="0"/>
                <a:ea typeface="+mn-ea"/>
                <a:cs typeface="+mn-cs"/>
              </a:defRPr>
            </a:lvl3pPr>
            <a:lvl4pPr marL="407988" indent="-190500" algn="l" defTabSz="914400" rtl="0" eaLnBrk="1" latinLnBrk="0" hangingPunct="1">
              <a:lnSpc>
                <a:spcPct val="90000"/>
              </a:lnSpc>
              <a:spcBef>
                <a:spcPct val="20000"/>
              </a:spcBef>
              <a:buFont typeface="Arial" panose="020B0604020202020204" pitchFamily="34" charset="0"/>
              <a:buChar char="–"/>
              <a:defRPr sz="1400" kern="1200" spc="-20" baseline="0">
                <a:solidFill>
                  <a:schemeClr val="tx1"/>
                </a:solidFill>
                <a:latin typeface="Helvetica 55 Roman" panose="000B0500000000000000" pitchFamily="34" charset="0"/>
                <a:ea typeface="+mn-ea"/>
                <a:cs typeface="+mn-cs"/>
              </a:defRPr>
            </a:lvl4pPr>
            <a:lvl5pPr marL="595313" indent="-173038" algn="l" defTabSz="914400" rtl="0" eaLnBrk="1" latinLnBrk="0" hangingPunct="1">
              <a:lnSpc>
                <a:spcPct val="90000"/>
              </a:lnSpc>
              <a:spcBef>
                <a:spcPct val="20000"/>
              </a:spcBef>
              <a:buClr>
                <a:schemeClr val="tx1"/>
              </a:buClr>
              <a:buFont typeface="Arial" panose="020B0604020202020204" pitchFamily="34" charset="0"/>
              <a:buChar char="–"/>
              <a:defRPr sz="1400" kern="1200" spc="-20" baseline="0">
                <a:solidFill>
                  <a:schemeClr val="tx1"/>
                </a:solidFill>
                <a:latin typeface="Helvetica 55 Roman" panose="000B0500000000000000" pitchFamily="34" charset="0"/>
                <a:ea typeface="+mn-ea"/>
                <a:cs typeface="+mn-cs"/>
              </a:defRPr>
            </a:lvl5pPr>
            <a:lvl6pPr marL="800100" indent="-190500" algn="l" defTabSz="914400" rtl="0" eaLnBrk="1" latinLnBrk="0" hangingPunct="1">
              <a:spcBef>
                <a:spcPct val="20000"/>
              </a:spcBef>
              <a:buFont typeface="Arial" panose="020B0604020202020204" pitchFamily="34" charset="0"/>
              <a:buChar char="–"/>
              <a:defRPr sz="1400" kern="1200">
                <a:solidFill>
                  <a:schemeClr val="tx1"/>
                </a:solidFill>
                <a:latin typeface="Helvetica 55 Roman" panose="020B0604020202020204" pitchFamily="34" charset="0"/>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r>
              <a:rPr lang="fr-FR" dirty="0"/>
              <a:t>Document non contractuel</a:t>
            </a:r>
          </a:p>
        </p:txBody>
      </p:sp>
    </p:spTree>
    <p:extLst>
      <p:ext uri="{BB962C8B-B14F-4D97-AF65-F5344CB8AC3E}">
        <p14:creationId xmlns:p14="http://schemas.microsoft.com/office/powerpoint/2010/main" val="467028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64" y="1711846"/>
            <a:ext cx="9144000" cy="1620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fr-FR" sz="1400">
              <a:solidFill>
                <a:srgbClr val="FFFFFF"/>
              </a:solidFill>
            </a:endParaRPr>
          </a:p>
        </p:txBody>
      </p:sp>
      <p:sp>
        <p:nvSpPr>
          <p:cNvPr id="2" name="Titre 1"/>
          <p:cNvSpPr>
            <a:spLocks noGrp="1"/>
          </p:cNvSpPr>
          <p:nvPr>
            <p:ph type="title"/>
          </p:nvPr>
        </p:nvSpPr>
        <p:spPr>
          <a:xfrm>
            <a:off x="1043608" y="2211181"/>
            <a:ext cx="7704856" cy="621329"/>
          </a:xfrm>
        </p:spPr>
        <p:txBody>
          <a:bodyPr anchor="ctr"/>
          <a:lstStyle/>
          <a:p>
            <a:r>
              <a:rPr lang="fr-FR" dirty="0">
                <a:solidFill>
                  <a:schemeClr val="bg1"/>
                </a:solidFill>
              </a:rPr>
              <a:t>Etape 3 (après travaux réalisés)</a:t>
            </a:r>
            <a:br>
              <a:rPr lang="fr-FR" dirty="0">
                <a:solidFill>
                  <a:schemeClr val="bg1"/>
                </a:solidFill>
              </a:rPr>
            </a:br>
            <a:r>
              <a:rPr lang="fr-FR" dirty="0">
                <a:solidFill>
                  <a:schemeClr val="bg1"/>
                </a:solidFill>
              </a:rPr>
              <a:t>Faire la commande et prendre le RV</a:t>
            </a:r>
          </a:p>
        </p:txBody>
      </p:sp>
      <p:sp>
        <p:nvSpPr>
          <p:cNvPr id="4" name="Ellipse 3"/>
          <p:cNvSpPr/>
          <p:nvPr/>
        </p:nvSpPr>
        <p:spPr>
          <a:xfrm>
            <a:off x="381584" y="2485842"/>
            <a:ext cx="72008" cy="7200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fr-FR" sz="1400">
              <a:solidFill>
                <a:srgbClr val="FFFFFF"/>
              </a:solidFill>
            </a:endParaRPr>
          </a:p>
        </p:txBody>
      </p:sp>
      <p:sp>
        <p:nvSpPr>
          <p:cNvPr id="5" name="Ellipse 4"/>
          <p:cNvSpPr/>
          <p:nvPr/>
        </p:nvSpPr>
        <p:spPr>
          <a:xfrm>
            <a:off x="533984" y="2485842"/>
            <a:ext cx="72008" cy="7200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fr-FR" sz="1400">
              <a:solidFill>
                <a:srgbClr val="FFFFFF"/>
              </a:solidFill>
            </a:endParaRPr>
          </a:p>
        </p:txBody>
      </p:sp>
      <p:sp>
        <p:nvSpPr>
          <p:cNvPr id="6" name="Ellipse 5"/>
          <p:cNvSpPr/>
          <p:nvPr/>
        </p:nvSpPr>
        <p:spPr>
          <a:xfrm>
            <a:off x="686384" y="2485842"/>
            <a:ext cx="72008" cy="7200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fr-FR" sz="1400">
              <a:solidFill>
                <a:srgbClr val="FFFFFF"/>
              </a:solidFill>
            </a:endParaRPr>
          </a:p>
        </p:txBody>
      </p:sp>
      <p:sp>
        <p:nvSpPr>
          <p:cNvPr id="7" name="Espace réservé du texte 4"/>
          <p:cNvSpPr txBox="1">
            <a:spLocks/>
          </p:cNvSpPr>
          <p:nvPr/>
        </p:nvSpPr>
        <p:spPr>
          <a:xfrm>
            <a:off x="611188" y="4659982"/>
            <a:ext cx="1944588" cy="216024"/>
          </a:xfrm>
          <a:prstGeom prst="rect">
            <a:avLst/>
          </a:prstGeom>
          <a:solidFill>
            <a:srgbClr val="FF7900"/>
          </a:solidFill>
        </p:spPr>
        <p:txBody>
          <a:bodyPr/>
          <a:lstStyle>
            <a:lvl1pPr marL="0" indent="0" algn="l" defTabSz="914400" rtl="0" eaLnBrk="1" latinLnBrk="0" hangingPunct="1">
              <a:lnSpc>
                <a:spcPct val="90000"/>
              </a:lnSpc>
              <a:spcBef>
                <a:spcPts val="600"/>
              </a:spcBef>
              <a:buClr>
                <a:schemeClr val="bg1"/>
              </a:buClr>
              <a:buSzPct val="25000"/>
              <a:buFont typeface="Calibri" panose="020F0502020204030204" pitchFamily="34" charset="0"/>
              <a:buNone/>
              <a:tabLst/>
              <a:defRPr sz="1400" kern="1200" spc="-20" baseline="0">
                <a:solidFill>
                  <a:schemeClr val="bg2"/>
                </a:solidFill>
                <a:latin typeface="Helvetica 75 Bold" panose="020B0804020202020204" pitchFamily="34" charset="0"/>
                <a:ea typeface="+mn-ea"/>
                <a:cs typeface="+mn-cs"/>
              </a:defRPr>
            </a:lvl1pPr>
            <a:lvl2pPr marL="0" indent="0" algn="l" defTabSz="914400" rtl="0" eaLnBrk="1" latinLnBrk="0" hangingPunct="1">
              <a:lnSpc>
                <a:spcPct val="90000"/>
              </a:lnSpc>
              <a:spcBef>
                <a:spcPts val="600"/>
              </a:spcBef>
              <a:buClr>
                <a:schemeClr val="bg1"/>
              </a:buClr>
              <a:buSzPct val="25000"/>
              <a:buFont typeface="Calibri" panose="020F0502020204030204" pitchFamily="34" charset="0"/>
              <a:buNone/>
              <a:defRPr sz="1100" kern="1200" spc="-20" baseline="0">
                <a:solidFill>
                  <a:schemeClr val="tx1"/>
                </a:solidFill>
                <a:latin typeface="Helvetica 75 Bold" panose="020B0804020202020204" pitchFamily="34" charset="0"/>
                <a:ea typeface="+mn-ea"/>
                <a:cs typeface="+mn-cs"/>
              </a:defRPr>
            </a:lvl2pPr>
            <a:lvl3pPr marL="180975" indent="-180975" algn="l" defTabSz="914400" rtl="0" eaLnBrk="1" latinLnBrk="0" hangingPunct="1">
              <a:lnSpc>
                <a:spcPct val="90000"/>
              </a:lnSpc>
              <a:spcBef>
                <a:spcPts val="600"/>
              </a:spcBef>
              <a:buClr>
                <a:schemeClr val="bg2"/>
              </a:buClr>
              <a:buFont typeface="Wingdings" panose="05000000000000000000" pitchFamily="2" charset="2"/>
              <a:buChar char="§"/>
              <a:defRPr sz="1400" kern="1200" spc="-20" baseline="0">
                <a:solidFill>
                  <a:schemeClr val="tx1"/>
                </a:solidFill>
                <a:latin typeface="Helvetica 75 Bold" panose="020B0804020202020204" pitchFamily="34" charset="0"/>
                <a:ea typeface="+mn-ea"/>
                <a:cs typeface="+mn-cs"/>
              </a:defRPr>
            </a:lvl3pPr>
            <a:lvl4pPr marL="407988" indent="-190500" algn="l" defTabSz="914400" rtl="0" eaLnBrk="1" latinLnBrk="0" hangingPunct="1">
              <a:lnSpc>
                <a:spcPct val="90000"/>
              </a:lnSpc>
              <a:spcBef>
                <a:spcPct val="20000"/>
              </a:spcBef>
              <a:buFont typeface="Arial" panose="020B0604020202020204" pitchFamily="34" charset="0"/>
              <a:buChar char="–"/>
              <a:defRPr sz="1400" kern="1200" spc="-20" baseline="0">
                <a:solidFill>
                  <a:schemeClr val="tx1"/>
                </a:solidFill>
                <a:latin typeface="Helvetica 55 Roman" panose="000B0500000000000000" pitchFamily="34" charset="0"/>
                <a:ea typeface="+mn-ea"/>
                <a:cs typeface="+mn-cs"/>
              </a:defRPr>
            </a:lvl4pPr>
            <a:lvl5pPr marL="595313" indent="-173038" algn="l" defTabSz="914400" rtl="0" eaLnBrk="1" latinLnBrk="0" hangingPunct="1">
              <a:lnSpc>
                <a:spcPct val="90000"/>
              </a:lnSpc>
              <a:spcBef>
                <a:spcPct val="20000"/>
              </a:spcBef>
              <a:buClr>
                <a:schemeClr val="tx1"/>
              </a:buClr>
              <a:buFont typeface="Arial" panose="020B0604020202020204" pitchFamily="34" charset="0"/>
              <a:buChar char="–"/>
              <a:defRPr sz="1400" kern="1200" spc="-20" baseline="0">
                <a:solidFill>
                  <a:schemeClr val="tx1"/>
                </a:solidFill>
                <a:latin typeface="Helvetica 55 Roman" panose="000B0500000000000000" pitchFamily="34" charset="0"/>
                <a:ea typeface="+mn-ea"/>
                <a:cs typeface="+mn-cs"/>
              </a:defRPr>
            </a:lvl5pPr>
            <a:lvl6pPr marL="800100" indent="-190500" algn="l" defTabSz="914400" rtl="0" eaLnBrk="1" latinLnBrk="0" hangingPunct="1">
              <a:spcBef>
                <a:spcPct val="20000"/>
              </a:spcBef>
              <a:buFont typeface="Arial" panose="020B0604020202020204" pitchFamily="34" charset="0"/>
              <a:buChar char="–"/>
              <a:defRPr sz="1400" kern="1200">
                <a:solidFill>
                  <a:schemeClr val="tx1"/>
                </a:solidFill>
                <a:latin typeface="Helvetica 55 Roman" panose="020B0604020202020204" pitchFamily="34" charset="0"/>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r>
              <a:rPr lang="fr-FR"/>
              <a:t>Document non contractuel</a:t>
            </a:r>
            <a:endParaRPr lang="fr-FR" dirty="0"/>
          </a:p>
        </p:txBody>
      </p:sp>
    </p:spTree>
    <p:extLst>
      <p:ext uri="{BB962C8B-B14F-4D97-AF65-F5344CB8AC3E}">
        <p14:creationId xmlns:p14="http://schemas.microsoft.com/office/powerpoint/2010/main" val="4062471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64" y="1711846"/>
            <a:ext cx="9144000" cy="1620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fr-FR" sz="1400">
              <a:solidFill>
                <a:srgbClr val="FFFFFF"/>
              </a:solidFill>
            </a:endParaRPr>
          </a:p>
        </p:txBody>
      </p:sp>
      <p:sp>
        <p:nvSpPr>
          <p:cNvPr id="2" name="Titre 1"/>
          <p:cNvSpPr>
            <a:spLocks noGrp="1"/>
          </p:cNvSpPr>
          <p:nvPr>
            <p:ph type="title"/>
          </p:nvPr>
        </p:nvSpPr>
        <p:spPr>
          <a:xfrm>
            <a:off x="1043608" y="2211181"/>
            <a:ext cx="8100392" cy="621329"/>
          </a:xfrm>
        </p:spPr>
        <p:txBody>
          <a:bodyPr anchor="ctr"/>
          <a:lstStyle/>
          <a:p>
            <a:r>
              <a:rPr lang="fr-FR" dirty="0">
                <a:solidFill>
                  <a:schemeClr val="bg1"/>
                </a:solidFill>
              </a:rPr>
              <a:t>Après la prise de RV (étape 4)</a:t>
            </a:r>
            <a:br>
              <a:rPr lang="fr-FR" dirty="0">
                <a:solidFill>
                  <a:schemeClr val="bg1"/>
                </a:solidFill>
              </a:rPr>
            </a:br>
            <a:r>
              <a:rPr lang="fr-FR" dirty="0">
                <a:solidFill>
                  <a:schemeClr val="bg1"/>
                </a:solidFill>
              </a:rPr>
              <a:t>Rappel des consignes quelques jours avant l’intervention d’Orange</a:t>
            </a:r>
          </a:p>
        </p:txBody>
      </p:sp>
      <p:sp>
        <p:nvSpPr>
          <p:cNvPr id="4" name="Ellipse 3"/>
          <p:cNvSpPr/>
          <p:nvPr/>
        </p:nvSpPr>
        <p:spPr>
          <a:xfrm>
            <a:off x="381584" y="2485842"/>
            <a:ext cx="72008" cy="7200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fr-FR" sz="1400">
              <a:solidFill>
                <a:srgbClr val="FFFFFF"/>
              </a:solidFill>
            </a:endParaRPr>
          </a:p>
        </p:txBody>
      </p:sp>
      <p:sp>
        <p:nvSpPr>
          <p:cNvPr id="5" name="Ellipse 4"/>
          <p:cNvSpPr/>
          <p:nvPr/>
        </p:nvSpPr>
        <p:spPr>
          <a:xfrm>
            <a:off x="533984" y="2485842"/>
            <a:ext cx="72008" cy="7200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fr-FR" sz="1400">
              <a:solidFill>
                <a:srgbClr val="FFFFFF"/>
              </a:solidFill>
            </a:endParaRPr>
          </a:p>
        </p:txBody>
      </p:sp>
      <p:sp>
        <p:nvSpPr>
          <p:cNvPr id="6" name="Ellipse 5"/>
          <p:cNvSpPr/>
          <p:nvPr/>
        </p:nvSpPr>
        <p:spPr>
          <a:xfrm>
            <a:off x="686384" y="2485842"/>
            <a:ext cx="72008" cy="7200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fr-FR" sz="1400">
              <a:solidFill>
                <a:srgbClr val="FFFFFF"/>
              </a:solidFill>
            </a:endParaRPr>
          </a:p>
        </p:txBody>
      </p:sp>
      <p:sp>
        <p:nvSpPr>
          <p:cNvPr id="7" name="Espace réservé du texte 4"/>
          <p:cNvSpPr txBox="1">
            <a:spLocks/>
          </p:cNvSpPr>
          <p:nvPr/>
        </p:nvSpPr>
        <p:spPr>
          <a:xfrm>
            <a:off x="611188" y="4659982"/>
            <a:ext cx="1944588" cy="216024"/>
          </a:xfrm>
          <a:prstGeom prst="rect">
            <a:avLst/>
          </a:prstGeom>
          <a:solidFill>
            <a:srgbClr val="FF7900"/>
          </a:solidFill>
        </p:spPr>
        <p:txBody>
          <a:bodyPr/>
          <a:lstStyle>
            <a:lvl1pPr marL="0" indent="0" algn="l" defTabSz="914400" rtl="0" eaLnBrk="1" latinLnBrk="0" hangingPunct="1">
              <a:lnSpc>
                <a:spcPct val="90000"/>
              </a:lnSpc>
              <a:spcBef>
                <a:spcPts val="600"/>
              </a:spcBef>
              <a:buClr>
                <a:schemeClr val="bg1"/>
              </a:buClr>
              <a:buSzPct val="25000"/>
              <a:buFont typeface="Calibri" panose="020F0502020204030204" pitchFamily="34" charset="0"/>
              <a:buNone/>
              <a:tabLst/>
              <a:defRPr sz="1400" kern="1200" spc="-20" baseline="0">
                <a:solidFill>
                  <a:schemeClr val="bg2"/>
                </a:solidFill>
                <a:latin typeface="Helvetica 75 Bold" panose="020B0804020202020204" pitchFamily="34" charset="0"/>
                <a:ea typeface="+mn-ea"/>
                <a:cs typeface="+mn-cs"/>
              </a:defRPr>
            </a:lvl1pPr>
            <a:lvl2pPr marL="0" indent="0" algn="l" defTabSz="914400" rtl="0" eaLnBrk="1" latinLnBrk="0" hangingPunct="1">
              <a:lnSpc>
                <a:spcPct val="90000"/>
              </a:lnSpc>
              <a:spcBef>
                <a:spcPts val="600"/>
              </a:spcBef>
              <a:buClr>
                <a:schemeClr val="bg1"/>
              </a:buClr>
              <a:buSzPct val="25000"/>
              <a:buFont typeface="Calibri" panose="020F0502020204030204" pitchFamily="34" charset="0"/>
              <a:buNone/>
              <a:defRPr sz="1100" kern="1200" spc="-20" baseline="0">
                <a:solidFill>
                  <a:schemeClr val="tx1"/>
                </a:solidFill>
                <a:latin typeface="Helvetica 75 Bold" panose="020B0804020202020204" pitchFamily="34" charset="0"/>
                <a:ea typeface="+mn-ea"/>
                <a:cs typeface="+mn-cs"/>
              </a:defRPr>
            </a:lvl2pPr>
            <a:lvl3pPr marL="180975" indent="-180975" algn="l" defTabSz="914400" rtl="0" eaLnBrk="1" latinLnBrk="0" hangingPunct="1">
              <a:lnSpc>
                <a:spcPct val="90000"/>
              </a:lnSpc>
              <a:spcBef>
                <a:spcPts val="600"/>
              </a:spcBef>
              <a:buClr>
                <a:schemeClr val="bg2"/>
              </a:buClr>
              <a:buFont typeface="Wingdings" panose="05000000000000000000" pitchFamily="2" charset="2"/>
              <a:buChar char="§"/>
              <a:defRPr sz="1400" kern="1200" spc="-20" baseline="0">
                <a:solidFill>
                  <a:schemeClr val="tx1"/>
                </a:solidFill>
                <a:latin typeface="Helvetica 75 Bold" panose="020B0804020202020204" pitchFamily="34" charset="0"/>
                <a:ea typeface="+mn-ea"/>
                <a:cs typeface="+mn-cs"/>
              </a:defRPr>
            </a:lvl3pPr>
            <a:lvl4pPr marL="407988" indent="-190500" algn="l" defTabSz="914400" rtl="0" eaLnBrk="1" latinLnBrk="0" hangingPunct="1">
              <a:lnSpc>
                <a:spcPct val="90000"/>
              </a:lnSpc>
              <a:spcBef>
                <a:spcPct val="20000"/>
              </a:spcBef>
              <a:buFont typeface="Arial" panose="020B0604020202020204" pitchFamily="34" charset="0"/>
              <a:buChar char="–"/>
              <a:defRPr sz="1400" kern="1200" spc="-20" baseline="0">
                <a:solidFill>
                  <a:schemeClr val="tx1"/>
                </a:solidFill>
                <a:latin typeface="Helvetica 55 Roman" panose="000B0500000000000000" pitchFamily="34" charset="0"/>
                <a:ea typeface="+mn-ea"/>
                <a:cs typeface="+mn-cs"/>
              </a:defRPr>
            </a:lvl4pPr>
            <a:lvl5pPr marL="595313" indent="-173038" algn="l" defTabSz="914400" rtl="0" eaLnBrk="1" latinLnBrk="0" hangingPunct="1">
              <a:lnSpc>
                <a:spcPct val="90000"/>
              </a:lnSpc>
              <a:spcBef>
                <a:spcPct val="20000"/>
              </a:spcBef>
              <a:buClr>
                <a:schemeClr val="tx1"/>
              </a:buClr>
              <a:buFont typeface="Arial" panose="020B0604020202020204" pitchFamily="34" charset="0"/>
              <a:buChar char="–"/>
              <a:defRPr sz="1400" kern="1200" spc="-20" baseline="0">
                <a:solidFill>
                  <a:schemeClr val="tx1"/>
                </a:solidFill>
                <a:latin typeface="Helvetica 55 Roman" panose="000B0500000000000000" pitchFamily="34" charset="0"/>
                <a:ea typeface="+mn-ea"/>
                <a:cs typeface="+mn-cs"/>
              </a:defRPr>
            </a:lvl5pPr>
            <a:lvl6pPr marL="800100" indent="-190500" algn="l" defTabSz="914400" rtl="0" eaLnBrk="1" latinLnBrk="0" hangingPunct="1">
              <a:spcBef>
                <a:spcPct val="20000"/>
              </a:spcBef>
              <a:buFont typeface="Arial" panose="020B0604020202020204" pitchFamily="34" charset="0"/>
              <a:buChar char="–"/>
              <a:defRPr sz="1400" kern="1200">
                <a:solidFill>
                  <a:schemeClr val="tx1"/>
                </a:solidFill>
                <a:latin typeface="Helvetica 55 Roman" panose="020B0604020202020204" pitchFamily="34" charset="0"/>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r>
              <a:rPr lang="fr-FR"/>
              <a:t>Document non contractuel</a:t>
            </a:r>
            <a:endParaRPr lang="fr-FR" dirty="0"/>
          </a:p>
        </p:txBody>
      </p:sp>
    </p:spTree>
    <p:extLst>
      <p:ext uri="{BB962C8B-B14F-4D97-AF65-F5344CB8AC3E}">
        <p14:creationId xmlns:p14="http://schemas.microsoft.com/office/powerpoint/2010/main" val="4145114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blank">
  <a:themeElements>
    <a:clrScheme name="Orange WHT Secondary">
      <a:dk1>
        <a:srgbClr val="000000"/>
      </a:dk1>
      <a:lt1>
        <a:srgbClr val="FFFFFF"/>
      </a:lt1>
      <a:dk2>
        <a:srgbClr val="8F8F8F"/>
      </a:dk2>
      <a:lt2>
        <a:srgbClr val="FF7900"/>
      </a:lt2>
      <a:accent1>
        <a:srgbClr val="FF7900"/>
      </a:accent1>
      <a:accent2>
        <a:srgbClr val="4BB4E6"/>
      </a:accent2>
      <a:accent3>
        <a:srgbClr val="50BE87"/>
      </a:accent3>
      <a:accent4>
        <a:srgbClr val="FFB4E6"/>
      </a:accent4>
      <a:accent5>
        <a:srgbClr val="A885D8"/>
      </a:accent5>
      <a:accent6>
        <a:srgbClr val="FFD200"/>
      </a:accent6>
      <a:hlink>
        <a:srgbClr val="FF7900"/>
      </a:hlink>
      <a:folHlink>
        <a:srgbClr val="FF7900"/>
      </a:folHlink>
    </a:clrScheme>
    <a:fontScheme name="Orange">
      <a:majorFont>
        <a:latin typeface="Helvetica 75 Bold"/>
        <a:ea typeface=""/>
        <a:cs typeface=""/>
      </a:majorFont>
      <a:minorFont>
        <a:latin typeface="Helvetica 75 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1600" dirty="0" smtClean="0">
            <a:solidFill>
              <a:srgbClr val="000000"/>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bodyPr wrap="none" lIns="0" tIns="0" rIns="0" bIns="0" rtlCol="0">
        <a:spAutoFit/>
      </a:bodyPr>
      <a:lstStyle>
        <a:defPPr>
          <a:defRPr sz="1400" dirty="0" err="1" smtClean="0"/>
        </a:defPPr>
      </a:lstStyle>
    </a:txDef>
  </a:objectDefaults>
  <a:extraClrSchemeLst/>
  <a:extLst>
    <a:ext uri="{05A4C25C-085E-4340-85A3-A5531E510DB2}">
      <thm15:themeFamily xmlns:thm15="http://schemas.microsoft.com/office/thememl/2012/main" name="OFR_OBS-template_external.potx" id="{8E63A4C0-0D5B-4AB0-9B17-28650E3A1109}" vid="{213D95EF-7056-43E0-9767-0E799F788926}"/>
    </a:ext>
  </a:extLst>
</a:theme>
</file>

<file path=ppt/theme/theme2.xml><?xml version="1.0" encoding="utf-8"?>
<a:theme xmlns:a="http://schemas.openxmlformats.org/drawingml/2006/main" name="orange_presentationbasique">
  <a:themeElements>
    <a:clrScheme name="OAB">
      <a:dk1>
        <a:srgbClr val="000000"/>
      </a:dk1>
      <a:lt1>
        <a:srgbClr val="FFFFFF"/>
      </a:lt1>
      <a:dk2>
        <a:srgbClr val="595959"/>
      </a:dk2>
      <a:lt2>
        <a:srgbClr val="FFFFFF"/>
      </a:lt2>
      <a:accent1>
        <a:srgbClr val="FF6600"/>
      </a:accent1>
      <a:accent2>
        <a:srgbClr val="4BB4E6"/>
      </a:accent2>
      <a:accent3>
        <a:srgbClr val="9164CD"/>
      </a:accent3>
      <a:accent4>
        <a:srgbClr val="50BE87"/>
      </a:accent4>
      <a:accent5>
        <a:srgbClr val="FFB4E6"/>
      </a:accent5>
      <a:accent6>
        <a:srgbClr val="FFDC00"/>
      </a:accent6>
      <a:hlink>
        <a:srgbClr val="5F5F5F"/>
      </a:hlink>
      <a:folHlink>
        <a:srgbClr val="919191"/>
      </a:folHlink>
    </a:clrScheme>
    <a:fontScheme name="Orange">
      <a:majorFont>
        <a:latin typeface="Helvetica 75"/>
        <a:ea typeface=""/>
        <a:cs typeface=""/>
      </a:majorFont>
      <a:minorFont>
        <a:latin typeface="Helvetica 75"/>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range_PPTTemplate_v3.potx" id="{7EFB1CC4-B630-4DC5-B88F-B33ED10FA70B}" vid="{E661C32F-4836-4DD1-B604-E27281C607A6}"/>
    </a:ext>
  </a:extLst>
</a:theme>
</file>

<file path=ppt/theme/theme3.xml><?xml version="1.0" encoding="utf-8"?>
<a:theme xmlns:a="http://schemas.openxmlformats.org/drawingml/2006/main" name="1_orange_presentationbasique">
  <a:themeElements>
    <a:clrScheme name="OAB">
      <a:dk1>
        <a:srgbClr val="000000"/>
      </a:dk1>
      <a:lt1>
        <a:srgbClr val="FFFFFF"/>
      </a:lt1>
      <a:dk2>
        <a:srgbClr val="595959"/>
      </a:dk2>
      <a:lt2>
        <a:srgbClr val="FFFFFF"/>
      </a:lt2>
      <a:accent1>
        <a:srgbClr val="FF6600"/>
      </a:accent1>
      <a:accent2>
        <a:srgbClr val="4BB4E6"/>
      </a:accent2>
      <a:accent3>
        <a:srgbClr val="9164CD"/>
      </a:accent3>
      <a:accent4>
        <a:srgbClr val="50BE87"/>
      </a:accent4>
      <a:accent5>
        <a:srgbClr val="FFB4E6"/>
      </a:accent5>
      <a:accent6>
        <a:srgbClr val="FFDC00"/>
      </a:accent6>
      <a:hlink>
        <a:srgbClr val="5F5F5F"/>
      </a:hlink>
      <a:folHlink>
        <a:srgbClr val="919191"/>
      </a:folHlink>
    </a:clrScheme>
    <a:fontScheme name="Orange">
      <a:majorFont>
        <a:latin typeface="Helvetica 75"/>
        <a:ea typeface=""/>
        <a:cs typeface=""/>
      </a:majorFont>
      <a:minorFont>
        <a:latin typeface="Helvetica 75"/>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range_PPTTemplate_v3.potx" id="{7EFB1CC4-B630-4DC5-B88F-B33ED10FA70B}" vid="{E661C32F-4836-4DD1-B604-E27281C607A6}"/>
    </a:ext>
  </a:extLst>
</a:theme>
</file>

<file path=ppt/theme/theme4.xml><?xml version="1.0" encoding="utf-8"?>
<a:theme xmlns:a="http://schemas.openxmlformats.org/drawingml/2006/main" name="2_orange_presentationbasique">
  <a:themeElements>
    <a:clrScheme name="OAB">
      <a:dk1>
        <a:srgbClr val="000000"/>
      </a:dk1>
      <a:lt1>
        <a:srgbClr val="FFFFFF"/>
      </a:lt1>
      <a:dk2>
        <a:srgbClr val="595959"/>
      </a:dk2>
      <a:lt2>
        <a:srgbClr val="FFFFFF"/>
      </a:lt2>
      <a:accent1>
        <a:srgbClr val="FF6600"/>
      </a:accent1>
      <a:accent2>
        <a:srgbClr val="4BB4E6"/>
      </a:accent2>
      <a:accent3>
        <a:srgbClr val="9164CD"/>
      </a:accent3>
      <a:accent4>
        <a:srgbClr val="50BE87"/>
      </a:accent4>
      <a:accent5>
        <a:srgbClr val="FFB4E6"/>
      </a:accent5>
      <a:accent6>
        <a:srgbClr val="FFDC00"/>
      </a:accent6>
      <a:hlink>
        <a:srgbClr val="5F5F5F"/>
      </a:hlink>
      <a:folHlink>
        <a:srgbClr val="919191"/>
      </a:folHlink>
    </a:clrScheme>
    <a:fontScheme name="Orange">
      <a:majorFont>
        <a:latin typeface="Helvetica 75"/>
        <a:ea typeface=""/>
        <a:cs typeface=""/>
      </a:majorFont>
      <a:minorFont>
        <a:latin typeface="Helvetica 75"/>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range_PPTTemplate_v3.potx" id="{7EFB1CC4-B630-4DC5-B88F-B33ED10FA70B}" vid="{E661C32F-4836-4DD1-B604-E27281C607A6}"/>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77E26F7406FA4F8ADCB120137FADB6" ma:contentTypeVersion="19" ma:contentTypeDescription="Crée un document." ma:contentTypeScope="" ma:versionID="b640f728da94b0629e5ffc1c9629faa7">
  <xsd:schema xmlns:xsd="http://www.w3.org/2001/XMLSchema" xmlns:xs="http://www.w3.org/2001/XMLSchema" xmlns:p="http://schemas.microsoft.com/office/2006/metadata/properties" xmlns:ns2="90a5a28b-2490-4fe1-98a6-696486e7f2a0" xmlns:ns3="b54fc26d-d2eb-4d83-8877-3e0fb90cf814" targetNamespace="http://schemas.microsoft.com/office/2006/metadata/properties" ma:root="true" ma:fieldsID="51dc76b15fe91248c2c96a84d5a84739" ns2:_="" ns3:_="">
    <xsd:import namespace="90a5a28b-2490-4fe1-98a6-696486e7f2a0"/>
    <xsd:import namespace="b54fc26d-d2eb-4d83-8877-3e0fb90cf814"/>
    <xsd:element name="properties">
      <xsd:complexType>
        <xsd:sequence>
          <xsd:element name="documentManagement">
            <xsd:complexType>
              <xsd:all>
                <xsd:element ref="ns2:description" minOccurs="0"/>
                <xsd:element ref="ns2:LienSH" minOccurs="0"/>
                <xsd:element ref="ns2:datecomit_x00e9_produit" minOccurs="0"/>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MediaServiceAutoKeyPoints" minOccurs="0"/>
                <xsd:element ref="ns2:MediaServiceKeyPoint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a5a28b-2490-4fe1-98a6-696486e7f2a0" elementFormDefault="qualified">
    <xsd:import namespace="http://schemas.microsoft.com/office/2006/documentManagement/types"/>
    <xsd:import namespace="http://schemas.microsoft.com/office/infopath/2007/PartnerControls"/>
    <xsd:element name="description" ma:index="2" nillable="true" ma:displayName="description" ma:format="Dropdown" ma:list="c75aa835-e620-4487-b9a1-12bcaeeed353" ma:internalName="description" ma:readOnly="false" ma:showField="Title">
      <xsd:simpleType>
        <xsd:restriction base="dms:Lookup"/>
      </xsd:simpleType>
    </xsd:element>
    <xsd:element name="LienSH" ma:index="4" nillable="true" ma:displayName="Lien SH" ma:format="Hyperlink" ma:internalName="LienSH"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datecomit_x00e9_produit" ma:index="5" nillable="true" ma:displayName="date comité" ma:format="DateOnly" ma:internalName="datecomit_x00e9_produit">
      <xsd:simpleType>
        <xsd:restriction base="dms:DateTime"/>
      </xsd:simple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hidden="true" ma:internalName="MediaServiceAutoTags" ma:readOnly="true">
      <xsd:simpleType>
        <xsd:restriction base="dms:Text"/>
      </xsd:simpleType>
    </xsd:element>
    <xsd:element name="MediaServiceOCR" ma:index="14" nillable="true" ma:displayName="Extracted Text" ma:hidden="true" ma:internalName="MediaServiceOCR" ma:readOnly="true">
      <xsd:simpleType>
        <xsd:restriction base="dms:Note"/>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hidden="true" ma:internalName="MediaServiceKeyPoints" ma:readOnly="true">
      <xsd:simpleType>
        <xsd:restriction base="dms:Note"/>
      </xsd:simpleType>
    </xsd:element>
    <xsd:element name="lcf76f155ced4ddcb4097134ff3c332f" ma:index="22" nillable="true" ma:taxonomy="true" ma:internalName="lcf76f155ced4ddcb4097134ff3c332f" ma:taxonomyFieldName="MediaServiceImageTags" ma:displayName="Balises d’images" ma:readOnly="false" ma:fieldId="{5cf76f15-5ced-4ddc-b409-7134ff3c332f}" ma:taxonomyMulti="true" ma:sspId="aa8976df-9c6d-4c47-88b7-85635e50fb47"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54fc26d-d2eb-4d83-8877-3e0fb90cf814" elementFormDefault="qualified">
    <xsd:import namespace="http://schemas.microsoft.com/office/2006/documentManagement/types"/>
    <xsd:import namespace="http://schemas.microsoft.com/office/infopath/2007/PartnerControls"/>
    <xsd:element name="SharedWithUsers" ma:index="10" nillable="true" ma:displayName="Partagé avec"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hidden="true" ma:internalName="SharedWithDetails" ma:readOnly="true">
      <xsd:simpleType>
        <xsd:restriction base="dms:Note"/>
      </xsd:simpleType>
    </xsd:element>
    <xsd:element name="TaxCatchAll" ma:index="23" nillable="true" ma:displayName="Taxonomy Catch All Column" ma:hidden="true" ma:list="{6509a90d-e819-4818-ace8-a7adfd5b893b}" ma:internalName="TaxCatchAll" ma:readOnly="false" ma:showField="CatchAllData" ma:web="b54fc26d-d2eb-4d83-8877-3e0fb90cf81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Type de contenu"/>
        <xsd:element ref="dc:title" minOccurs="0" maxOccurs="1" ma:index="1"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b54fc26d-d2eb-4d83-8877-3e0fb90cf814" xsi:nil="true"/>
    <description xmlns="90a5a28b-2490-4fe1-98a6-696486e7f2a0" xsi:nil="true"/>
    <LienSH xmlns="90a5a28b-2490-4fe1-98a6-696486e7f2a0">
      <Url xsi:nil="true"/>
      <Description xsi:nil="true"/>
    </LienSH>
    <lcf76f155ced4ddcb4097134ff3c332f xmlns="90a5a28b-2490-4fe1-98a6-696486e7f2a0">
      <Terms xmlns="http://schemas.microsoft.com/office/infopath/2007/PartnerControls"/>
    </lcf76f155ced4ddcb4097134ff3c332f>
    <datecomit_x00e9_produit xmlns="90a5a28b-2490-4fe1-98a6-696486e7f2a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7AB4BAF-2093-4E21-B311-8F8F4387E5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a5a28b-2490-4fe1-98a6-696486e7f2a0"/>
    <ds:schemaRef ds:uri="b54fc26d-d2eb-4d83-8877-3e0fb90cf8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532E467-FEB8-456D-8FD4-A7A3FB74E9A1}">
  <ds:schemaRefs>
    <ds:schemaRef ds:uri="b54fc26d-d2eb-4d83-8877-3e0fb90cf814"/>
    <ds:schemaRef ds:uri="http://schemas.microsoft.com/office/2006/metadata/properties"/>
    <ds:schemaRef ds:uri="90a5a28b-2490-4fe1-98a6-696486e7f2a0"/>
    <ds:schemaRef ds:uri="http://schemas.microsoft.com/office/infopath/2007/PartnerControls"/>
    <ds:schemaRef ds:uri="http://www.w3.org/XML/1998/namespace"/>
    <ds:schemaRef ds:uri="http://purl.org/dc/dcmitype/"/>
    <ds:schemaRef ds:uri="http://schemas.openxmlformats.org/package/2006/metadata/core-properties"/>
    <ds:schemaRef ds:uri="http://schemas.microsoft.com/office/2006/documentManagement/types"/>
    <ds:schemaRef ds:uri="http://purl.org/dc/terms/"/>
    <ds:schemaRef ds:uri="http://purl.org/dc/elements/1.1/"/>
  </ds:schemaRefs>
</ds:datastoreItem>
</file>

<file path=customXml/itemProps3.xml><?xml version="1.0" encoding="utf-8"?>
<ds:datastoreItem xmlns:ds="http://schemas.openxmlformats.org/officeDocument/2006/customXml" ds:itemID="{7A1FAF98-2CD9-4B97-B2E1-16508E4B699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947</TotalTime>
  <Words>1501</Words>
  <Application>Microsoft Office PowerPoint</Application>
  <PresentationFormat>Affichage à l'écran (16:9)</PresentationFormat>
  <Paragraphs>134</Paragraphs>
  <Slides>13</Slides>
  <Notes>7</Notes>
  <HiddenSlides>0</HiddenSlides>
  <MMClips>0</MMClips>
  <ScaleCrop>false</ScaleCrop>
  <HeadingPairs>
    <vt:vector size="6" baseType="variant">
      <vt:variant>
        <vt:lpstr>Polices utilisées</vt:lpstr>
      </vt:variant>
      <vt:variant>
        <vt:i4>8</vt:i4>
      </vt:variant>
      <vt:variant>
        <vt:lpstr>Thème</vt:lpstr>
      </vt:variant>
      <vt:variant>
        <vt:i4>4</vt:i4>
      </vt:variant>
      <vt:variant>
        <vt:lpstr>Titres des diapositives</vt:lpstr>
      </vt:variant>
      <vt:variant>
        <vt:i4>13</vt:i4>
      </vt:variant>
    </vt:vector>
  </HeadingPairs>
  <TitlesOfParts>
    <vt:vector size="25" baseType="lpstr">
      <vt:lpstr>Arial</vt:lpstr>
      <vt:lpstr>Calibri</vt:lpstr>
      <vt:lpstr>Helvetica</vt:lpstr>
      <vt:lpstr>Helvetica 55 Roman</vt:lpstr>
      <vt:lpstr>Helvetica 65 Medium</vt:lpstr>
      <vt:lpstr>Helvetica 75</vt:lpstr>
      <vt:lpstr>Helvetica 75 Bold</vt:lpstr>
      <vt:lpstr>Wingdings</vt:lpstr>
      <vt:lpstr>blank</vt:lpstr>
      <vt:lpstr>orange_presentationbasique</vt:lpstr>
      <vt:lpstr>1_orange_presentationbasique</vt:lpstr>
      <vt:lpstr>2_orange_presentationbasique</vt:lpstr>
      <vt:lpstr>Qualification des travaux client final avant la commande  FTTH Access &amp; Just Fibre</vt:lpstr>
      <vt:lpstr>Les clés d’une installation réussie il faut au préalable de la commande que vous qualifiiez la configuration du site du client final</vt:lpstr>
      <vt:lpstr>Rappel des travaux permettant d’installer la Fibre  </vt:lpstr>
      <vt:lpstr>Avant la commande (étape 1) : questions à poser au client final sur la configuration de son site</vt:lpstr>
      <vt:lpstr>Questionnaire d’aide à la qualification des travaux client</vt:lpstr>
      <vt:lpstr>Travaux clients à réaliser par celui-ci avant le RV d’installation Orange (étape 2)</vt:lpstr>
      <vt:lpstr>Liste des travaux possibles à réaliser (à la charge du client final)</vt:lpstr>
      <vt:lpstr>Etape 3 (après travaux réalisés) Faire la commande et prendre le RV</vt:lpstr>
      <vt:lpstr>Après la prise de RV (étape 4) Rappel des consignes quelques jours avant l’intervention d’Orange</vt:lpstr>
      <vt:lpstr>Avant le RDV d’installation de la Fibre (consignes à rappeler au client final)</vt:lpstr>
      <vt:lpstr>Déroulement de l’installation sur le site client final (lui rappeler)</vt:lpstr>
      <vt:lpstr>Annexe</vt:lpstr>
      <vt:lpstr> Cas particulier d’un pavillon avec une gaine bouchée, écrasée et/ou non utilisable ou d’un regard inaccessible :</vt:lpstr>
    </vt:vector>
  </TitlesOfParts>
  <Company>ORANGE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Installation Fibre pro</dc:title>
  <dc:creator>RAMOUSSET Kevin OWF/DMWF</dc:creator>
  <cp:lastModifiedBy>DELAHAYE Jérôme OWF/DMWF</cp:lastModifiedBy>
  <cp:revision>33</cp:revision>
  <dcterms:created xsi:type="dcterms:W3CDTF">2020-05-04T14:30:24Z</dcterms:created>
  <dcterms:modified xsi:type="dcterms:W3CDTF">2022-12-02T14:51:52Z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0x010100BD77E26F7406FA4F8ADCB120137FADB6</vt:lpwstr>
  </property>
  <property fmtid="{D5CDD505-2E9C-101B-9397-08002B2CF9AE}" pid="3" name="MediaServiceImageTags">
    <vt:lpwstr/>
  </property>
  <property fmtid="{D5CDD505-2E9C-101B-9397-08002B2CF9AE}" pid="4" name="MSIP_Label_07222825-62ea-40f3-96b5-5375c07996e2_Enabled">
    <vt:lpwstr>true</vt:lpwstr>
  </property>
  <property fmtid="{D5CDD505-2E9C-101B-9397-08002B2CF9AE}" pid="5" name="MSIP_Label_07222825-62ea-40f3-96b5-5375c07996e2_SetDate">
    <vt:lpwstr>2022-12-01T09:14:47Z</vt:lpwstr>
  </property>
  <property fmtid="{D5CDD505-2E9C-101B-9397-08002B2CF9AE}" pid="6" name="MSIP_Label_07222825-62ea-40f3-96b5-5375c07996e2_Method">
    <vt:lpwstr>Privileged</vt:lpwstr>
  </property>
  <property fmtid="{D5CDD505-2E9C-101B-9397-08002B2CF9AE}" pid="7" name="MSIP_Label_07222825-62ea-40f3-96b5-5375c07996e2_Name">
    <vt:lpwstr>unrestricted_parent.2</vt:lpwstr>
  </property>
  <property fmtid="{D5CDD505-2E9C-101B-9397-08002B2CF9AE}" pid="8" name="MSIP_Label_07222825-62ea-40f3-96b5-5375c07996e2_SiteId">
    <vt:lpwstr>90c7a20a-f34b-40bf-bc48-b9253b6f5d20</vt:lpwstr>
  </property>
  <property fmtid="{D5CDD505-2E9C-101B-9397-08002B2CF9AE}" pid="9" name="MSIP_Label_07222825-62ea-40f3-96b5-5375c07996e2_ActionId">
    <vt:lpwstr>03b8d201-28d0-4b55-b626-eff1e006cfd1</vt:lpwstr>
  </property>
  <property fmtid="{D5CDD505-2E9C-101B-9397-08002B2CF9AE}" pid="10" name="MSIP_Label_07222825-62ea-40f3-96b5-5375c07996e2_ContentBits">
    <vt:lpwstr>0</vt:lpwstr>
  </property>
</Properties>
</file>